
<file path=[Content_Types].xml><?xml version="1.0" encoding="utf-8"?>
<Types xmlns="http://schemas.openxmlformats.org/package/2006/content-types">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theme/theme8.xml" ContentType="application/vnd.openxmlformats-officedocument.theme+xml"/>
  <Default Extension="bin" ContentType="application/vnd.openxmlformats-officedocument.presentationml.printerSettings"/>
  <Override PartName="/customXml/itemProps1.xml" ContentType="application/vnd.openxmlformats-officedocument.customXmlProperties+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slideLayouts/slideLayout60.xml" ContentType="application/vnd.openxmlformats-officedocument.presentationml.slideLayout+xml"/>
  <Override PartName="/ppt/notesSlides/notesSlide2.xml" ContentType="application/vnd.openxmlformats-officedocument.presentationml.notesSlide+xml"/>
  <Override PartName="/ppt/slides/slide3.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59.xml" ContentType="application/vnd.openxmlformats-officedocument.presentationml.slideLayout+xml"/>
  <Override PartName="/ppt/slideLayouts/slideLayout10.xml" ContentType="application/vnd.openxmlformats-officedocument.presentationml.slideLayout+xml"/>
  <Override PartName="/ppt/slideLayouts/slideLayout64.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slideMasters/slideMaster3.xml" ContentType="application/vnd.openxmlformats-officedocument.presentationml.slideMaster+xml"/>
  <Override PartName="/ppt/theme/theme5.xml" ContentType="application/vnd.openxmlformats-officedocument.them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Layouts/slideLayout66.xml" ContentType="application/vnd.openxmlformats-officedocument.presentationml.slideLayout+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theme/themeOverride4.xml" ContentType="application/vnd.openxmlformats-officedocument.themeOverride+xml"/>
  <Override PartName="/ppt/slideLayouts/slideLayout9.xml" ContentType="application/vnd.openxmlformats-officedocument.presentationml.slideLayout+xml"/>
  <Override PartName="/customXml/itemProps2.xml" ContentType="application/vnd.openxmlformats-officedocument.customXmlProperties+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Layouts/slideLayout61.xml" ContentType="application/vnd.openxmlformats-officedocument.presentationml.slideLayout+xml"/>
  <Override PartName="/ppt/notesSlides/notesSlide3.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30.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Layouts/slideLayout6.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67.xml" ContentType="application/vnd.openxmlformats-officedocument.presentationml.slideLayout+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emf" ContentType="image/x-emf"/>
  <Default Extension="rels" ContentType="application/vnd.openxmlformats-package.relationships+xml"/>
  <Override PartName="/ppt/slides/slide1.xml" ContentType="application/vnd.openxmlformats-officedocument.presentationml.slide+xml"/>
  <Override PartName="/customXml/itemProps3.xml" ContentType="application/vnd.openxmlformats-officedocument.customXmlProperties+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57.xml" ContentType="application/vnd.openxmlformats-officedocument.presentationml.slideLayout+xml"/>
  <Override PartName="/ppt/slideLayouts/slideLayout19.xml" ContentType="application/vnd.openxmlformats-officedocument.presentationml.slideLayout+xml"/>
  <Override PartName="/ppt/slideLayouts/slideLayout62.xml" ContentType="application/vnd.openxmlformats-officedocument.presentationml.slideLayout+xml"/>
  <Override PartName="/ppt/notesSlides/notesSlide4.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theme/themeOverride2.xml" ContentType="application/vnd.openxmlformats-officedocument.themeOverride+xml"/>
  <Override PartName="/ppt/slideLayouts/slideLayout50.xml" ContentType="application/vnd.openxmlformats-officedocument.presentationml.slideLayout+xml"/>
  <Override PartName="/ppt/slideLayouts/slideLayout31.xml" ContentType="application/vnd.openxmlformats-officedocument.presentationml.slideLayout+xml"/>
  <Override PartName="/ppt/slides/slide9.xml" ContentType="application/vnd.openxmlformats-officedocument.presentationml.slide+xml"/>
  <Override PartName="/ppt/slideMasters/slideMaster5.xml" ContentType="application/vnd.openxmlformats-officedocument.presentationml.slideMaster+xml"/>
  <Default Extension="xml" ContentType="application/xml"/>
  <Override PartName="/ppt/tableStyles.xml" ContentType="application/vnd.openxmlformats-officedocument.presentationml.tableStyles+xml"/>
  <Override PartName="/ppt/theme/theme7.xml" ContentType="application/vnd.openxmlformats-officedocument.theme+xml"/>
  <Override PartName="/ppt/slideLayouts/slideLayout7.xml" ContentType="application/vnd.openxmlformats-officedocument.presentationml.slideLayout+xml"/>
  <Override PartName="/ppt/slideLayouts/slideLayout49.xml" ContentType="application/vnd.openxmlformats-officedocument.presentationml.slideLayout+xml"/>
  <Override PartName="/docProps/app.xml" ContentType="application/vnd.openxmlformats-officedocument.extended-properties+xml"/>
  <Override PartName="/ppt/viewProps.xml" ContentType="application/vnd.openxmlformats-officedocument.presentationml.viewProp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slides/slide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58.xml" ContentType="application/vnd.openxmlformats-officedocument.presentationml.slideLayout+xml"/>
  <Override PartName="/ppt/slideLayouts/slideLayout63.xml" ContentType="application/vnd.openxmlformats-officedocument.presentationml.slideLayout+xml"/>
  <Override PartName="/ppt/notesSlides/notesSlide5.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10.xml" ContentType="application/vnd.openxmlformats-officedocument.presentationml.slide+xml"/>
  <Override PartName="/ppt/theme/theme4.xml" ContentType="application/vnd.openxmlformats-officedocument.theme+xml"/>
  <Override PartName="/ppt/slideLayouts/slideLayout27.xml" ContentType="application/vnd.openxmlformats-officedocument.presentationml.slideLayout+xml"/>
  <Override PartName="/ppt/slideLayouts/slideLayout46.xml" ContentType="application/vnd.openxmlformats-officedocument.presentationml.slideLayout+xml"/>
  <Override PartName="/ppt/slideLayouts/slideLayout65.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Override PartName="/ppt/theme/themeOverride3.xml" ContentType="application/vnd.openxmlformats-officedocument.themeOverr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9" r:id="rId4"/>
    <p:sldMasterId id="2147483652" r:id="rId5"/>
    <p:sldMasterId id="2147483653" r:id="rId6"/>
    <p:sldMasterId id="2147483654" r:id="rId7"/>
    <p:sldMasterId id="2147483656" r:id="rId8"/>
    <p:sldMasterId id="2147483658" r:id="rId9"/>
  </p:sldMasterIdLst>
  <p:notesMasterIdLst>
    <p:notesMasterId r:id="rId22"/>
  </p:notesMasterIdLst>
  <p:handoutMasterIdLst>
    <p:handoutMasterId r:id="rId23"/>
  </p:handoutMasterIdLst>
  <p:sldIdLst>
    <p:sldId id="266" r:id="rId10"/>
    <p:sldId id="558" r:id="rId11"/>
    <p:sldId id="561" r:id="rId12"/>
    <p:sldId id="563" r:id="rId13"/>
    <p:sldId id="565" r:id="rId14"/>
    <p:sldId id="559" r:id="rId15"/>
    <p:sldId id="560" r:id="rId16"/>
    <p:sldId id="562" r:id="rId17"/>
    <p:sldId id="564" r:id="rId18"/>
    <p:sldId id="566" r:id="rId19"/>
    <p:sldId id="567" r:id="rId20"/>
    <p:sldId id="569" r:id="rId21"/>
  </p:sldIdLst>
  <p:sldSz cx="9144000" cy="6858000" type="screen4x3"/>
  <p:notesSz cx="7010400" cy="9296400"/>
  <p:defaultTextStyle>
    <a:defPPr>
      <a:defRPr lang="en-US"/>
    </a:defPPr>
    <a:lvl1pPr algn="ctr" rtl="0" fontAlgn="base">
      <a:spcBef>
        <a:spcPct val="0"/>
      </a:spcBef>
      <a:spcAft>
        <a:spcPct val="0"/>
      </a:spcAft>
      <a:defRPr sz="1600" b="1" kern="1200">
        <a:solidFill>
          <a:schemeClr val="tx1"/>
        </a:solidFill>
        <a:latin typeface="Arial" charset="0"/>
        <a:ea typeface="+mn-ea"/>
        <a:cs typeface="Arial" charset="0"/>
      </a:defRPr>
    </a:lvl1pPr>
    <a:lvl2pPr marL="457200" algn="ctr" rtl="0" fontAlgn="base">
      <a:spcBef>
        <a:spcPct val="0"/>
      </a:spcBef>
      <a:spcAft>
        <a:spcPct val="0"/>
      </a:spcAft>
      <a:defRPr sz="1600" b="1" kern="1200">
        <a:solidFill>
          <a:schemeClr val="tx1"/>
        </a:solidFill>
        <a:latin typeface="Arial" charset="0"/>
        <a:ea typeface="+mn-ea"/>
        <a:cs typeface="Arial" charset="0"/>
      </a:defRPr>
    </a:lvl2pPr>
    <a:lvl3pPr marL="914400" algn="ctr" rtl="0" fontAlgn="base">
      <a:spcBef>
        <a:spcPct val="0"/>
      </a:spcBef>
      <a:spcAft>
        <a:spcPct val="0"/>
      </a:spcAft>
      <a:defRPr sz="1600" b="1" kern="1200">
        <a:solidFill>
          <a:schemeClr val="tx1"/>
        </a:solidFill>
        <a:latin typeface="Arial" charset="0"/>
        <a:ea typeface="+mn-ea"/>
        <a:cs typeface="Arial" charset="0"/>
      </a:defRPr>
    </a:lvl3pPr>
    <a:lvl4pPr marL="1371600" algn="ctr" rtl="0" fontAlgn="base">
      <a:spcBef>
        <a:spcPct val="0"/>
      </a:spcBef>
      <a:spcAft>
        <a:spcPct val="0"/>
      </a:spcAft>
      <a:defRPr sz="1600" b="1" kern="1200">
        <a:solidFill>
          <a:schemeClr val="tx1"/>
        </a:solidFill>
        <a:latin typeface="Arial" charset="0"/>
        <a:ea typeface="+mn-ea"/>
        <a:cs typeface="Arial" charset="0"/>
      </a:defRPr>
    </a:lvl4pPr>
    <a:lvl5pPr marL="1828800" algn="ctr"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useTimings="0">
    <p:present/>
    <p:sldAll/>
    <p:penClr>
      <a:srgbClr val="FF0000"/>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96005B"/>
    <a:srgbClr val="ACCAEB"/>
    <a:srgbClr val="5091CD"/>
    <a:srgbClr val="B2B2B2"/>
    <a:srgbClr val="DDDDDD"/>
    <a:srgbClr val="EAEAEA"/>
    <a:srgbClr val="2D699F"/>
    <a:srgbClr val="CC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napVertSplitter="1" vertBarState="minimized">
    <p:restoredLeft sz="14557" autoAdjust="0"/>
    <p:restoredTop sz="98116" autoAdjust="0"/>
  </p:normalViewPr>
  <p:slideViewPr>
    <p:cSldViewPr snapToGrid="0">
      <p:cViewPr>
        <p:scale>
          <a:sx n="100" d="100"/>
          <a:sy n="100" d="100"/>
        </p:scale>
        <p:origin x="-1240" y="-1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440" y="-10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6.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a:latin typeface="Arial" charset="0"/>
                <a:ea typeface="+mn-ea"/>
                <a:cs typeface="Arial" charset="0"/>
              </a:defRPr>
            </a:lvl1pPr>
          </a:lstStyle>
          <a:p>
            <a:pPr>
              <a:defRPr/>
            </a:pPr>
            <a:endParaRPr lang="zh-CN" altLang="zh-CN"/>
          </a:p>
        </p:txBody>
      </p:sp>
      <p:sp>
        <p:nvSpPr>
          <p:cNvPr id="512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latin typeface="Arial" charset="0"/>
                <a:ea typeface="+mn-ea"/>
                <a:cs typeface="Arial" charset="0"/>
              </a:defRPr>
            </a:lvl1pPr>
          </a:lstStyle>
          <a:p>
            <a:pPr>
              <a:defRPr/>
            </a:pPr>
            <a:endParaRPr lang="zh-CN" altLang="zh-CN"/>
          </a:p>
        </p:txBody>
      </p:sp>
      <p:sp>
        <p:nvSpPr>
          <p:cNvPr id="512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b="0">
                <a:latin typeface="Arial" charset="0"/>
                <a:ea typeface="+mn-ea"/>
                <a:cs typeface="Arial" charset="0"/>
              </a:defRPr>
            </a:lvl1pPr>
          </a:lstStyle>
          <a:p>
            <a:pPr>
              <a:defRPr/>
            </a:pPr>
            <a:endParaRPr lang="zh-CN" altLang="zh-CN"/>
          </a:p>
        </p:txBody>
      </p:sp>
      <p:sp>
        <p:nvSpPr>
          <p:cNvPr id="512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lvl1pPr>
          </a:lstStyle>
          <a:p>
            <a:fld id="{21950A9E-D3E2-4F32-B32E-21947B4C2E7E}"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0836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a:latin typeface="Arial" charset="0"/>
                <a:ea typeface="+mn-ea"/>
                <a:cs typeface="Arial" charset="0"/>
              </a:defRPr>
            </a:lvl1pPr>
          </a:lstStyle>
          <a:p>
            <a:pPr>
              <a:defRPr/>
            </a:pPr>
            <a:endParaRPr lang="zh-CN" altLang="zh-CN"/>
          </a:p>
        </p:txBody>
      </p:sp>
      <p:sp>
        <p:nvSpPr>
          <p:cNvPr id="71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latin typeface="Arial" charset="0"/>
                <a:ea typeface="+mn-ea"/>
                <a:cs typeface="Arial" charset="0"/>
              </a:defRPr>
            </a:lvl1pPr>
          </a:lstStyle>
          <a:p>
            <a:pPr>
              <a:defRPr/>
            </a:pPr>
            <a:endParaRPr lang="zh-CN" altLang="zh-CN"/>
          </a:p>
        </p:txBody>
      </p:sp>
      <p:sp>
        <p:nvSpPr>
          <p:cNvPr id="768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sp>
      <p:sp>
        <p:nvSpPr>
          <p:cNvPr id="71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b="0">
                <a:latin typeface="Arial" charset="0"/>
                <a:ea typeface="+mn-ea"/>
                <a:cs typeface="Arial" charset="0"/>
              </a:defRPr>
            </a:lvl1pPr>
          </a:lstStyle>
          <a:p>
            <a:pPr>
              <a:defRPr/>
            </a:pPr>
            <a:endParaRPr lang="zh-CN" altLang="zh-CN"/>
          </a:p>
        </p:txBody>
      </p:sp>
      <p:sp>
        <p:nvSpPr>
          <p:cNvPr id="71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lvl1pPr>
          </a:lstStyle>
          <a:p>
            <a:fld id="{8EC03A18-8723-4F90-8C24-BA41F52B3FB8}"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9979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EC03A18-8723-4F90-8C24-BA41F52B3FB8}" type="slidenum">
              <a:rPr lang="en-US" altLang="zh-CN" smtClean="0"/>
              <a:pPr/>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zh-TW" altLang="en-US" smtClean="0">
              <a:ea typeface="新細明體" pitchFamily="-108" charset="-120"/>
            </a:endParaRPr>
          </a:p>
        </p:txBody>
      </p:sp>
      <p:sp>
        <p:nvSpPr>
          <p:cNvPr id="33796" name="Slide Number Placeholder 3"/>
          <p:cNvSpPr>
            <a:spLocks noGrp="1"/>
          </p:cNvSpPr>
          <p:nvPr>
            <p:ph type="sldNum" sz="quarter" idx="5"/>
          </p:nvPr>
        </p:nvSpPr>
        <p:spPr>
          <a:noFill/>
        </p:spPr>
        <p:txBody>
          <a:bodyPr/>
          <a:lstStyle/>
          <a:p>
            <a:fld id="{214DD796-97E2-49F6-A068-0C7FFCFCB53E}" type="slidenum">
              <a:rPr lang="zh-TW" altLang="en-US"/>
              <a:pPr/>
              <a:t>2</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1100" y="698500"/>
            <a:ext cx="4648200" cy="3486150"/>
          </a:xfrm>
          <a:ln/>
        </p:spPr>
      </p:sp>
      <p:sp>
        <p:nvSpPr>
          <p:cNvPr id="34819" name="Rectangle 3"/>
          <p:cNvSpPr>
            <a:spLocks noGrp="1" noChangeArrowheads="1"/>
          </p:cNvSpPr>
          <p:nvPr>
            <p:ph type="body" idx="1"/>
          </p:nvPr>
        </p:nvSpPr>
        <p:spPr>
          <a:xfrm>
            <a:off x="933510" y="4415679"/>
            <a:ext cx="5143382" cy="4182407"/>
          </a:xfrm>
          <a:noFill/>
          <a:ln/>
        </p:spPr>
        <p:txBody>
          <a:bodyPr/>
          <a:lstStyle/>
          <a:p>
            <a:r>
              <a:rPr lang="en-US" smtClean="0"/>
              <a:t>Just how extensive is the threat to ENT today?</a:t>
            </a:r>
          </a:p>
          <a:p>
            <a:endParaRPr lang="en-US" smtClean="0"/>
          </a:p>
          <a:p>
            <a:r>
              <a:rPr lang="en-US" smtClean="0"/>
              <a:t>While consumer and small business theft dominate the headlines,  with few exceptions – such as Google – ENT breaches go largely unreported unless forced by regulatory compliance.  </a:t>
            </a:r>
          </a:p>
          <a:p>
            <a:endParaRPr lang="en-US" smtClean="0"/>
          </a:p>
          <a:p>
            <a:r>
              <a:rPr lang="en-US" smtClean="0"/>
              <a:t>But the same sophistication and determination we see in consumer theft is clearly at work behind the scenes. </a:t>
            </a:r>
          </a:p>
          <a:p>
            <a:endParaRPr lang="en-US" smtClean="0"/>
          </a:p>
          <a:p>
            <a:r>
              <a:rPr lang="en-US" smtClean="0"/>
              <a:t>Why are these incidents on the rise, despite best efforts by ENT &amp; Vendors? What is the ENT facing today?  </a:t>
            </a:r>
          </a:p>
          <a:p>
            <a:endParaRPr lang="en-US" smtClean="0"/>
          </a:p>
          <a:p>
            <a:r>
              <a:rPr lang="en-US" smtClean="0"/>
              <a:t>(go to next slide)</a:t>
            </a:r>
          </a:p>
          <a:p>
            <a:endParaRPr lang="en-US" smtClean="0"/>
          </a:p>
          <a:p>
            <a:endParaRPr lang="en-US" smtClean="0"/>
          </a:p>
          <a:p>
            <a:r>
              <a:rPr lang="en-US" smtClean="0"/>
              <a:t>(Background/Detail)</a:t>
            </a:r>
          </a:p>
          <a:p>
            <a:r>
              <a:rPr lang="en-US" smtClean="0"/>
              <a:t>The reality is that enterprises are actively getting infiltrated and compromised with bot infections. </a:t>
            </a:r>
          </a:p>
          <a:p>
            <a:endParaRPr lang="en-US" smtClean="0"/>
          </a:p>
          <a:p>
            <a:r>
              <a:rPr lang="en-US" smtClean="0"/>
              <a:t>In January of this year, the prevalent ZeuS bot was reported to have compromised 2500 companies. This month, Mariposa, another prominent bot has been reported to have infiltrated more than half of the Fortune 1000 companies.  </a:t>
            </a:r>
          </a:p>
          <a:p>
            <a:endParaRPr lang="en-US" smtClean="0"/>
          </a:p>
          <a:p>
            <a:r>
              <a:rPr lang="en-US" smtClean="0"/>
              <a:t>Aurora leveraged a IE vulnerability and was able to hack into Google and over 30 other enterprise organizations, again in January of this year, and as I’ve mentioned all of this is for profit.</a:t>
            </a:r>
          </a:p>
          <a:p>
            <a:r>
              <a:rPr lang="en-US" smtClean="0"/>
              <a:t/>
            </a:r>
            <a:br>
              <a:rPr lang="en-US" smtClean="0"/>
            </a:br>
            <a:r>
              <a:rPr lang="en-US" smtClean="0"/>
              <a:t>With last year’s 130+ Threat Management Services evaluations, we have uncovered 56% of enterprises are infected with data stealing malware, and 72% of enterprise organizations to be infected with bots. This is strong validation that most of your prospect customers are probably already and unknowingly, compromised with a bot infection that is silently siphoning off proprietary information from within their network.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zh-CN" smtClean="0">
              <a:ea typeface="宋体" pitchFamily="2" charset="-122"/>
            </a:endParaRPr>
          </a:p>
        </p:txBody>
      </p:sp>
      <p:sp>
        <p:nvSpPr>
          <p:cNvPr id="39940" name="Slide Number Placeholder 3"/>
          <p:cNvSpPr>
            <a:spLocks noGrp="1"/>
          </p:cNvSpPr>
          <p:nvPr>
            <p:ph type="sldNum" sz="quarter" idx="5"/>
          </p:nvPr>
        </p:nvSpPr>
        <p:spPr>
          <a:noFill/>
        </p:spPr>
        <p:txBody>
          <a:bodyPr/>
          <a:lstStyle/>
          <a:p>
            <a:fld id="{06B73400-80E8-4FE5-86AC-07D9993DBA15}" type="slidenum">
              <a:rPr lang="en-US" altLang="zh-CN"/>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68649" y="8829860"/>
            <a:ext cx="3040098" cy="465044"/>
          </a:xfrm>
          <a:prstGeom prst="rect">
            <a:avLst/>
          </a:prstGeom>
          <a:noFill/>
          <a:ln w="9525">
            <a:noFill/>
            <a:miter lim="800000"/>
            <a:headEnd/>
            <a:tailEnd/>
          </a:ln>
        </p:spPr>
        <p:txBody>
          <a:bodyPr lIns="94283" tIns="47142" rIns="94283" bIns="47142" anchor="b"/>
          <a:lstStyle/>
          <a:p>
            <a:pPr algn="r" defTabSz="942975"/>
            <a:fld id="{E5BB52F1-5BAD-4CAB-A414-F932A96F463C}" type="slidenum">
              <a:rPr lang="en-US"/>
              <a:pPr algn="r" defTabSz="942975"/>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a:p>
            <a:r>
              <a:rPr lang="en-US" smtClean="0"/>
              <a:t>Trend Micro Enterprise Security products and services are powered by Trend Micro Smart Protection Network—a next-generation cloud-client infrastructure that combines sophisticated cloud-based technology, feedback loops, and the expertise of Trend Labs researchers to deliver real-time protection from emerging threats.</a:t>
            </a:r>
          </a:p>
          <a:p>
            <a:endParaRPr lang="en-US" smtClean="0"/>
          </a:p>
          <a:p>
            <a:r>
              <a:rPr lang="en-US" smtClean="0"/>
              <a:t>The Smart Protection Network continuously evaluates and correlates threat and reputation intelligence for websites, email sources and files, enabling Trend Micro Enterprise Security solutions to block threats at the source, before they reach your network and can damage your business. You get the best in real-time threat protection without the delays, higher risks, and management complexity of conventional signature-based security products. </a:t>
            </a:r>
          </a:p>
          <a:p>
            <a:endParaRPr lang="en-US" smtClean="0"/>
          </a:p>
          <a:p>
            <a:r>
              <a:rPr lang="en-US" smtClean="0"/>
              <a:t>(build - next slide)</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970302" y="8829860"/>
            <a:ext cx="3038445" cy="465044"/>
          </a:xfrm>
          <a:prstGeom prst="rect">
            <a:avLst/>
          </a:prstGeom>
          <a:noFill/>
          <a:ln w="9525">
            <a:noFill/>
            <a:miter lim="800000"/>
            <a:headEnd/>
            <a:tailEnd/>
          </a:ln>
        </p:spPr>
        <p:txBody>
          <a:bodyPr lIns="93177" tIns="46589" rIns="93177" bIns="46589" anchor="b"/>
          <a:lstStyle/>
          <a:p>
            <a:pPr algn="r"/>
            <a:fld id="{F604F468-38DD-4FD7-BC23-9A0CBAED26A4}" type="slidenum">
              <a:rPr lang="en-US" altLang="zh-TW"/>
              <a:pPr algn="r"/>
              <a:t>7</a:t>
            </a:fld>
            <a:endParaRPr lang="en-US" altLang="zh-TW"/>
          </a:p>
        </p:txBody>
      </p:sp>
      <p:sp>
        <p:nvSpPr>
          <p:cNvPr id="44035" name="Slide Image Placeholder 1"/>
          <p:cNvSpPr>
            <a:spLocks noGrp="1" noRot="1" noChangeAspect="1" noTextEdit="1"/>
          </p:cNvSpPr>
          <p:nvPr>
            <p:ph type="sldImg"/>
          </p:nvPr>
        </p:nvSpPr>
        <p:spPr>
          <a:xfrm>
            <a:off x="1184275" y="696913"/>
            <a:ext cx="4645025" cy="3484562"/>
          </a:xfrm>
          <a:solidFill>
            <a:srgbClr val="FFFFFF"/>
          </a:solidFill>
          <a:ln/>
        </p:spPr>
      </p:sp>
      <p:sp>
        <p:nvSpPr>
          <p:cNvPr id="44036" name="Notes Placeholder 2"/>
          <p:cNvSpPr>
            <a:spLocks noGrp="1"/>
          </p:cNvSpPr>
          <p:nvPr>
            <p:ph type="body" idx="1"/>
          </p:nvPr>
        </p:nvSpPr>
        <p:spPr>
          <a:xfrm>
            <a:off x="700545" y="4415679"/>
            <a:ext cx="5609311" cy="4182407"/>
          </a:xfrm>
          <a:noFill/>
          <a:ln/>
        </p:spPr>
        <p:txBody>
          <a:bodyPr lIns="92217" tIns="46109" rIns="92217" bIns="46109"/>
          <a:lstStyle/>
          <a:p>
            <a:pPr eaLnBrk="1" hangingPunct="1"/>
            <a:endParaRPr lang="en-US" altLang="zh-TW" smtClean="0">
              <a:ea typeface="ＭＳ Ｐゴシック" charset="-128"/>
            </a:endParaRPr>
          </a:p>
        </p:txBody>
      </p:sp>
      <p:sp>
        <p:nvSpPr>
          <p:cNvPr id="44037" name="Slide Number Placeholder 3"/>
          <p:cNvSpPr txBox="1">
            <a:spLocks noGrp="1"/>
          </p:cNvSpPr>
          <p:nvPr/>
        </p:nvSpPr>
        <p:spPr bwMode="auto">
          <a:xfrm>
            <a:off x="3970302" y="8828364"/>
            <a:ext cx="3038445" cy="466540"/>
          </a:xfrm>
          <a:prstGeom prst="rect">
            <a:avLst/>
          </a:prstGeom>
          <a:noFill/>
          <a:ln w="9525">
            <a:noFill/>
            <a:miter lim="800000"/>
            <a:headEnd/>
            <a:tailEnd/>
          </a:ln>
        </p:spPr>
        <p:txBody>
          <a:bodyPr lIns="92217" tIns="46109" rIns="92217" bIns="46109" anchor="b"/>
          <a:lstStyle/>
          <a:p>
            <a:pPr algn="r" defTabSz="920750"/>
            <a:fld id="{BA66AA6C-B608-4518-B7BB-60ACFD2DBCCC}" type="slidenum">
              <a:rPr lang="en-US" altLang="zh-TW"/>
              <a:pPr algn="r" defTabSz="920750"/>
              <a:t>7</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p>
            <a:endParaRPr lang="de-DE" smtClean="0"/>
          </a:p>
        </p:txBody>
      </p:sp>
      <p:sp>
        <p:nvSpPr>
          <p:cNvPr id="177156" name="Slide Number Placeholder 3"/>
          <p:cNvSpPr>
            <a:spLocks noGrp="1"/>
          </p:cNvSpPr>
          <p:nvPr>
            <p:ph type="sldNum" sz="quarter" idx="5"/>
          </p:nvPr>
        </p:nvSpPr>
        <p:spPr>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defTabSz="931863" eaLnBrk="0" hangingPunct="0">
              <a:defRPr sz="1600" b="1">
                <a:solidFill>
                  <a:schemeClr val="tx1"/>
                </a:solidFill>
                <a:latin typeface="Arial" charset="0"/>
                <a:cs typeface="Arial" charset="0"/>
              </a:defRPr>
            </a:lvl1pPr>
            <a:lvl2pPr marL="37931725" indent="-37474525" defTabSz="931863" eaLnBrk="0" hangingPunct="0">
              <a:defRPr sz="1600" b="1">
                <a:solidFill>
                  <a:schemeClr val="tx1"/>
                </a:solidFill>
                <a:latin typeface="Arial" charset="0"/>
                <a:cs typeface="Arial" charset="0"/>
              </a:defRPr>
            </a:lvl2pPr>
            <a:lvl3pPr eaLnBrk="0" hangingPunct="0">
              <a:defRPr sz="1600" b="1">
                <a:solidFill>
                  <a:schemeClr val="tx1"/>
                </a:solidFill>
                <a:latin typeface="Arial" charset="0"/>
                <a:cs typeface="Arial" charset="0"/>
              </a:defRPr>
            </a:lvl3pPr>
            <a:lvl4pPr eaLnBrk="0" hangingPunct="0">
              <a:defRPr sz="1600" b="1">
                <a:solidFill>
                  <a:schemeClr val="tx1"/>
                </a:solidFill>
                <a:latin typeface="Arial" charset="0"/>
                <a:cs typeface="Arial" charset="0"/>
              </a:defRPr>
            </a:lvl4pPr>
            <a:lvl5pPr eaLnBrk="0" hangingPunct="0">
              <a:defRPr sz="1600" b="1">
                <a:solidFill>
                  <a:schemeClr val="tx1"/>
                </a:solidFill>
                <a:latin typeface="Arial" charset="0"/>
                <a:cs typeface="Arial" charset="0"/>
              </a:defRPr>
            </a:lvl5pPr>
            <a:lvl6pPr marL="457200" eaLnBrk="0" fontAlgn="base" hangingPunct="0">
              <a:spcBef>
                <a:spcPct val="0"/>
              </a:spcBef>
              <a:spcAft>
                <a:spcPct val="0"/>
              </a:spcAft>
              <a:defRPr sz="1600" b="1">
                <a:solidFill>
                  <a:schemeClr val="tx1"/>
                </a:solidFill>
                <a:latin typeface="Arial" charset="0"/>
                <a:cs typeface="Arial" charset="0"/>
              </a:defRPr>
            </a:lvl6pPr>
            <a:lvl7pPr marL="914400" eaLnBrk="0" fontAlgn="base" hangingPunct="0">
              <a:spcBef>
                <a:spcPct val="0"/>
              </a:spcBef>
              <a:spcAft>
                <a:spcPct val="0"/>
              </a:spcAft>
              <a:defRPr sz="1600" b="1">
                <a:solidFill>
                  <a:schemeClr val="tx1"/>
                </a:solidFill>
                <a:latin typeface="Arial" charset="0"/>
                <a:cs typeface="Arial" charset="0"/>
              </a:defRPr>
            </a:lvl7pPr>
            <a:lvl8pPr marL="1371600" eaLnBrk="0" fontAlgn="base" hangingPunct="0">
              <a:spcBef>
                <a:spcPct val="0"/>
              </a:spcBef>
              <a:spcAft>
                <a:spcPct val="0"/>
              </a:spcAft>
              <a:defRPr sz="1600" b="1">
                <a:solidFill>
                  <a:schemeClr val="tx1"/>
                </a:solidFill>
                <a:latin typeface="Arial" charset="0"/>
                <a:cs typeface="Arial" charset="0"/>
              </a:defRPr>
            </a:lvl8pPr>
            <a:lvl9pPr marL="1828800" eaLnBrk="0" fontAlgn="base" hangingPunct="0">
              <a:spcBef>
                <a:spcPct val="0"/>
              </a:spcBef>
              <a:spcAft>
                <a:spcPct val="0"/>
              </a:spcAft>
              <a:defRPr sz="1600" b="1">
                <a:solidFill>
                  <a:schemeClr val="tx1"/>
                </a:solidFill>
                <a:latin typeface="Arial" charset="0"/>
                <a:cs typeface="Arial" charset="0"/>
              </a:defRPr>
            </a:lvl9pPr>
          </a:lstStyle>
          <a:p>
            <a:pPr eaLnBrk="1" hangingPunct="1"/>
            <a:fld id="{C0962986-D7F0-4873-A0A2-317FBDB14A45}" type="slidenum">
              <a:rPr lang="en-US" altLang="zh-CN" sz="1200" b="0"/>
              <a:pPr eaLnBrk="1" hangingPunct="1"/>
              <a:t>8</a:t>
            </a:fld>
            <a:endParaRPr lang="en-US" altLang="zh-CN"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8EC03A18-8723-4F90-8C24-BA41F52B3FB8}" type="slidenum">
              <a:rPr lang="en-US" altLang="zh-CN" smtClean="0"/>
              <a:pPr/>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jpeg"/><Relationship Id="rId1" Type="http://schemas.openxmlformats.org/officeDocument/2006/relationships/themeOverride" Target="../theme/themeOverride2.xml"/><Relationship Id="rId2"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jpeg"/><Relationship Id="rId1" Type="http://schemas.openxmlformats.org/officeDocument/2006/relationships/themeOverride" Target="../theme/themeOverride3.xml"/><Relationship Id="rId2"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4.jpeg"/><Relationship Id="rId1" Type="http://schemas.openxmlformats.org/officeDocument/2006/relationships/themeOverride" Target="../theme/themeOverride4.xml"/><Relationship Id="rId2"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3766" descr="title_Enterprise2"/>
          <p:cNvPicPr>
            <a:picLocks noChangeAspect="1" noChangeArrowheads="1"/>
          </p:cNvPicPr>
          <p:nvPr userDrawn="1"/>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3175"/>
            <a:ext cx="9144000" cy="686911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 name="Line 3763"/>
          <p:cNvSpPr>
            <a:spLocks noChangeShapeType="1"/>
          </p:cNvSpPr>
          <p:nvPr userDrawn="1"/>
        </p:nvSpPr>
        <p:spPr bwMode="auto">
          <a:xfrm>
            <a:off x="1066800" y="5454650"/>
            <a:ext cx="2970213" cy="0"/>
          </a:xfrm>
          <a:prstGeom prst="line">
            <a:avLst/>
          </a:prstGeom>
          <a:noFill/>
          <a:ln w="12700">
            <a:solidFill>
              <a:schemeClr val="accent2"/>
            </a:solidFill>
            <a:round/>
            <a:headEnd/>
            <a:tailEnd/>
          </a:ln>
        </p:spPr>
        <p:txBody>
          <a:bodyPr wrap="none" anchor="ctr"/>
          <a:lstStyle/>
          <a:p>
            <a:pPr>
              <a:defRPr/>
            </a:pPr>
            <a:endParaRPr lang="en-US"/>
          </a:p>
        </p:txBody>
      </p:sp>
      <p:sp>
        <p:nvSpPr>
          <p:cNvPr id="6" name="Text Box 3765"/>
          <p:cNvSpPr txBox="1">
            <a:spLocks noChangeArrowheads="1"/>
          </p:cNvSpPr>
          <p:nvPr userDrawn="1"/>
        </p:nvSpPr>
        <p:spPr bwMode="auto">
          <a:xfrm>
            <a:off x="4414838" y="6467475"/>
            <a:ext cx="1328737" cy="184150"/>
          </a:xfrm>
          <a:prstGeom prst="rect">
            <a:avLst/>
          </a:prstGeom>
          <a:noFill/>
          <a:ln w="9525" algn="ctr">
            <a:noFill/>
            <a:miter lim="800000"/>
            <a:headEnd/>
            <a:tailEnd/>
          </a:ln>
          <a:effectLst/>
        </p:spPr>
        <p:txBody>
          <a:bodyPr wrap="none">
            <a:spAutoFit/>
          </a:bodyPr>
          <a:lstStyle/>
          <a:p>
            <a:pPr algn="l">
              <a:defRPr/>
            </a:pPr>
            <a:r>
              <a:rPr lang="en-US" sz="600" b="0" dirty="0"/>
              <a:t>Copyright 2010   Trend Micro Inc.</a:t>
            </a:r>
          </a:p>
        </p:txBody>
      </p:sp>
      <p:pic>
        <p:nvPicPr>
          <p:cNvPr id="7" name="Picture 3767" descr="trend_logo"/>
          <p:cNvPicPr>
            <a:picLocks noChangeAspect="1" noChangeArrowheads="1"/>
          </p:cNvPicPr>
          <p:nvPr userDrawn="1"/>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31203"/>
          <a:stretch>
            <a:fillRect/>
          </a:stretch>
        </p:blipFill>
        <p:spPr bwMode="auto">
          <a:xfrm>
            <a:off x="301625" y="263525"/>
            <a:ext cx="3157538" cy="717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4468" name="Rectangle 3748"/>
          <p:cNvSpPr>
            <a:spLocks noGrp="1" noChangeArrowheads="1"/>
          </p:cNvSpPr>
          <p:nvPr>
            <p:ph type="subTitle" sz="quarter" idx="1"/>
          </p:nvPr>
        </p:nvSpPr>
        <p:spPr>
          <a:xfrm>
            <a:off x="1004888" y="5553075"/>
            <a:ext cx="6400800" cy="838200"/>
          </a:xfrm>
          <a:ln/>
        </p:spPr>
        <p:txBody>
          <a:bodyPr/>
          <a:lstStyle>
            <a:lvl1pPr marL="0" indent="0">
              <a:buFontTx/>
              <a:buNone/>
              <a:defRPr sz="1700"/>
            </a:lvl1pPr>
          </a:lstStyle>
          <a:p>
            <a:r>
              <a:rPr lang="en-US"/>
              <a:t>Subtitle Here</a:t>
            </a:r>
          </a:p>
        </p:txBody>
      </p:sp>
      <p:sp>
        <p:nvSpPr>
          <p:cNvPr id="34466" name="Rectangle 3746"/>
          <p:cNvSpPr>
            <a:spLocks noGrp="1" noChangeArrowheads="1"/>
          </p:cNvSpPr>
          <p:nvPr>
            <p:ph type="ctrTitle" sz="quarter"/>
          </p:nvPr>
        </p:nvSpPr>
        <p:spPr>
          <a:xfrm>
            <a:off x="990600" y="4832350"/>
            <a:ext cx="6453188" cy="511175"/>
          </a:xfrm>
          <a:ln/>
        </p:spPr>
        <p:txBody>
          <a:bodyPr/>
          <a:lstStyle>
            <a:lvl1pPr>
              <a:defRPr/>
            </a:lvl1pPr>
          </a:lstStyle>
          <a:p>
            <a:r>
              <a:rPr lang="en-US"/>
              <a:t>Presentation Title</a:t>
            </a:r>
          </a:p>
        </p:txBody>
      </p:sp>
      <p:sp>
        <p:nvSpPr>
          <p:cNvPr id="8" name="Rectangle 3768"/>
          <p:cNvSpPr>
            <a:spLocks noGrp="1" noChangeArrowheads="1"/>
          </p:cNvSpPr>
          <p:nvPr>
            <p:ph type="sldNum" sz="quarter" idx="10"/>
          </p:nvPr>
        </p:nvSpPr>
        <p:spPr/>
        <p:txBody>
          <a:bodyPr/>
          <a:lstStyle>
            <a:lvl1pPr>
              <a:defRPr/>
            </a:lvl1pPr>
          </a:lstStyle>
          <a:p>
            <a:fld id="{372027BF-F490-4892-869C-A25527B592D8}"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441637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89"/>
          <p:cNvSpPr>
            <a:spLocks noGrp="1" noChangeArrowheads="1"/>
          </p:cNvSpPr>
          <p:nvPr>
            <p:ph type="dt" sz="quarter" idx="10"/>
          </p:nvPr>
        </p:nvSpPr>
        <p:spPr>
          <a:xfrm>
            <a:off x="2514600" y="6477000"/>
            <a:ext cx="1952625" cy="21907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r>
              <a:rPr lang="en-US" altLang="zh-CN"/>
              <a:t>Classification </a:t>
            </a:r>
            <a:fld id="{2EAA66D4-89E0-4FD6-88B5-53DD1EBA41BF}" type="datetime1">
              <a:rPr lang="en-US" altLang="zh-CN"/>
              <a:pPr/>
              <a:t>20/11/10</a:t>
            </a:fld>
            <a:endParaRPr lang="en-US" altLang="zh-CN"/>
          </a:p>
        </p:txBody>
      </p:sp>
      <p:sp>
        <p:nvSpPr>
          <p:cNvPr id="5" name="Rectangle 593"/>
          <p:cNvSpPr>
            <a:spLocks noGrp="1" noChangeArrowheads="1"/>
          </p:cNvSpPr>
          <p:nvPr>
            <p:ph type="sldNum" sz="quarter" idx="11"/>
          </p:nvPr>
        </p:nvSpPr>
        <p:spPr/>
        <p:txBody>
          <a:bodyPr/>
          <a:lstStyle>
            <a:lvl1pPr>
              <a:defRPr/>
            </a:lvl1pPr>
          </a:lstStyle>
          <a:p>
            <a:fld id="{5A324C6F-37E9-48FE-82ED-3AF563FF4ED0}"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071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647700"/>
            <a:ext cx="1679575"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647700"/>
            <a:ext cx="488632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89"/>
          <p:cNvSpPr>
            <a:spLocks noGrp="1" noChangeArrowheads="1"/>
          </p:cNvSpPr>
          <p:nvPr>
            <p:ph type="dt" sz="quarter" idx="10"/>
          </p:nvPr>
        </p:nvSpPr>
        <p:spPr>
          <a:xfrm>
            <a:off x="2514600" y="6477000"/>
            <a:ext cx="1952625" cy="21907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r>
              <a:rPr lang="en-US" altLang="zh-CN"/>
              <a:t>Classification </a:t>
            </a:r>
            <a:fld id="{48613D6B-58BA-4CD1-8FFF-3945C7D2EE14}" type="datetime1">
              <a:rPr lang="en-US" altLang="zh-CN"/>
              <a:pPr/>
              <a:t>20/11/10</a:t>
            </a:fld>
            <a:endParaRPr lang="en-US" altLang="zh-CN"/>
          </a:p>
        </p:txBody>
      </p:sp>
      <p:sp>
        <p:nvSpPr>
          <p:cNvPr id="5" name="Rectangle 593"/>
          <p:cNvSpPr>
            <a:spLocks noGrp="1" noChangeArrowheads="1"/>
          </p:cNvSpPr>
          <p:nvPr>
            <p:ph type="sldNum" sz="quarter" idx="11"/>
          </p:nvPr>
        </p:nvSpPr>
        <p:spPr/>
        <p:txBody>
          <a:bodyPr/>
          <a:lstStyle>
            <a:lvl1pPr>
              <a:defRPr/>
            </a:lvl1pPr>
          </a:lstStyle>
          <a:p>
            <a:fld id="{93E4303B-5F49-40A5-958B-CEB402918DB1}"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5903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625" y="647700"/>
            <a:ext cx="6718300" cy="7143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8150" y="1543050"/>
            <a:ext cx="6708775" cy="5124450"/>
          </a:xfrm>
        </p:spPr>
        <p:txBody>
          <a:bodyPr/>
          <a:lstStyle/>
          <a:p>
            <a:pPr lvl="0"/>
            <a:endParaRPr lang="en-US" noProof="0" smtClean="0"/>
          </a:p>
        </p:txBody>
      </p:sp>
      <p:sp>
        <p:nvSpPr>
          <p:cNvPr id="4" name="Rectangle 589"/>
          <p:cNvSpPr>
            <a:spLocks noGrp="1" noChangeArrowheads="1"/>
          </p:cNvSpPr>
          <p:nvPr>
            <p:ph type="dt" sz="quarter" idx="10"/>
          </p:nvPr>
        </p:nvSpPr>
        <p:spPr>
          <a:xfrm>
            <a:off x="2514600" y="6477000"/>
            <a:ext cx="1952625" cy="21907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r>
              <a:rPr lang="en-US" altLang="zh-CN"/>
              <a:t>Classification </a:t>
            </a:r>
            <a:fld id="{958DD794-53BC-4F01-AFC4-B0A091C4F801}" type="datetime1">
              <a:rPr lang="en-US" altLang="zh-CN"/>
              <a:pPr/>
              <a:t>20/11/10</a:t>
            </a:fld>
            <a:endParaRPr lang="en-US" altLang="zh-CN"/>
          </a:p>
        </p:txBody>
      </p:sp>
      <p:sp>
        <p:nvSpPr>
          <p:cNvPr id="5" name="Rectangle 593"/>
          <p:cNvSpPr>
            <a:spLocks noGrp="1" noChangeArrowheads="1"/>
          </p:cNvSpPr>
          <p:nvPr>
            <p:ph type="sldNum" sz="quarter" idx="11"/>
          </p:nvPr>
        </p:nvSpPr>
        <p:spPr/>
        <p:txBody>
          <a:bodyPr/>
          <a:lstStyle>
            <a:lvl1pPr>
              <a:defRPr/>
            </a:lvl1pPr>
          </a:lstStyle>
          <a:p>
            <a:fld id="{89328DBB-FEE9-435E-A163-0B9A366FDC6C}"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7206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3"/>
          <p:cNvSpPr>
            <a:spLocks noGrp="1" noChangeArrowheads="1"/>
          </p:cNvSpPr>
          <p:nvPr>
            <p:ph type="sldNum" sz="quarter" idx="10"/>
          </p:nvPr>
        </p:nvSpPr>
        <p:spPr/>
        <p:txBody>
          <a:bodyPr/>
          <a:lstStyle>
            <a:lvl1pPr>
              <a:defRPr/>
            </a:lvl1pPr>
          </a:lstStyle>
          <a:p>
            <a:fld id="{144D967B-B879-421D-87A9-AD514B86E252}"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1029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quarter" idx="10"/>
          </p:nvPr>
        </p:nvSpPr>
        <p:spPr>
          <a:ln/>
        </p:spPr>
        <p:txBody>
          <a:bodyPr/>
          <a:lstStyle>
            <a:lvl1pPr>
              <a:defRPr/>
            </a:lvl1pPr>
          </a:lstStyle>
          <a:p>
            <a:r>
              <a:rPr lang="en-US" altLang="zh-CN"/>
              <a:t>Classification </a:t>
            </a:r>
            <a:fld id="{03188DE0-F2DC-447E-8F95-EEA295A31630}" type="datetime1">
              <a:rPr lang="en-US" altLang="zh-CN"/>
              <a:pPr/>
              <a:t>20/11/10</a:t>
            </a:fld>
            <a:endParaRPr lang="en-US" altLang="zh-CN"/>
          </a:p>
        </p:txBody>
      </p:sp>
      <p:sp>
        <p:nvSpPr>
          <p:cNvPr id="5" name="Rectangle 33"/>
          <p:cNvSpPr>
            <a:spLocks noGrp="1" noChangeArrowheads="1"/>
          </p:cNvSpPr>
          <p:nvPr>
            <p:ph type="sldNum" sz="quarter" idx="11"/>
          </p:nvPr>
        </p:nvSpPr>
        <p:spPr>
          <a:ln/>
        </p:spPr>
        <p:txBody>
          <a:bodyPr/>
          <a:lstStyle>
            <a:lvl1pPr>
              <a:defRPr/>
            </a:lvl1pPr>
          </a:lstStyle>
          <a:p>
            <a:fld id="{283383F5-5C63-4348-ADB8-EC1926EB0036}"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429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quarter" idx="10"/>
          </p:nvPr>
        </p:nvSpPr>
        <p:spPr>
          <a:ln/>
        </p:spPr>
        <p:txBody>
          <a:bodyPr/>
          <a:lstStyle>
            <a:lvl1pPr>
              <a:defRPr/>
            </a:lvl1pPr>
          </a:lstStyle>
          <a:p>
            <a:r>
              <a:rPr lang="en-US" altLang="zh-CN"/>
              <a:t>Classification </a:t>
            </a:r>
            <a:fld id="{4297C846-B375-44BE-9121-026679B61DE8}" type="datetime1">
              <a:rPr lang="en-US" altLang="zh-CN"/>
              <a:pPr/>
              <a:t>20/11/10</a:t>
            </a:fld>
            <a:endParaRPr lang="en-US" altLang="zh-CN"/>
          </a:p>
        </p:txBody>
      </p:sp>
      <p:sp>
        <p:nvSpPr>
          <p:cNvPr id="5" name="Rectangle 33"/>
          <p:cNvSpPr>
            <a:spLocks noGrp="1" noChangeArrowheads="1"/>
          </p:cNvSpPr>
          <p:nvPr>
            <p:ph type="sldNum" sz="quarter" idx="11"/>
          </p:nvPr>
        </p:nvSpPr>
        <p:spPr>
          <a:ln/>
        </p:spPr>
        <p:txBody>
          <a:bodyPr/>
          <a:lstStyle>
            <a:lvl1pPr>
              <a:defRPr/>
            </a:lvl1pPr>
          </a:lstStyle>
          <a:p>
            <a:fld id="{A915A6F1-A85D-461F-9799-7FED6647087E}"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2511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411663"/>
            <a:ext cx="403860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4411663"/>
            <a:ext cx="403860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quarter" idx="10"/>
          </p:nvPr>
        </p:nvSpPr>
        <p:spPr>
          <a:ln/>
        </p:spPr>
        <p:txBody>
          <a:bodyPr/>
          <a:lstStyle>
            <a:lvl1pPr>
              <a:defRPr/>
            </a:lvl1pPr>
          </a:lstStyle>
          <a:p>
            <a:r>
              <a:rPr lang="en-US" altLang="zh-CN"/>
              <a:t>Classification </a:t>
            </a:r>
            <a:fld id="{957C998F-EB1B-4434-AC3E-E08B6B0858E6}" type="datetime1">
              <a:rPr lang="en-US" altLang="zh-CN"/>
              <a:pPr/>
              <a:t>20/11/10</a:t>
            </a:fld>
            <a:endParaRPr lang="en-US" altLang="zh-CN"/>
          </a:p>
        </p:txBody>
      </p:sp>
      <p:sp>
        <p:nvSpPr>
          <p:cNvPr id="6" name="Rectangle 33"/>
          <p:cNvSpPr>
            <a:spLocks noGrp="1" noChangeArrowheads="1"/>
          </p:cNvSpPr>
          <p:nvPr>
            <p:ph type="sldNum" sz="quarter" idx="11"/>
          </p:nvPr>
        </p:nvSpPr>
        <p:spPr>
          <a:ln/>
        </p:spPr>
        <p:txBody>
          <a:bodyPr/>
          <a:lstStyle>
            <a:lvl1pPr>
              <a:defRPr/>
            </a:lvl1pPr>
          </a:lstStyle>
          <a:p>
            <a:fld id="{892F37C3-F4EB-4E20-9D9C-8FCC3781E3D8}"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85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quarter" idx="10"/>
          </p:nvPr>
        </p:nvSpPr>
        <p:spPr>
          <a:ln/>
        </p:spPr>
        <p:txBody>
          <a:bodyPr/>
          <a:lstStyle>
            <a:lvl1pPr>
              <a:defRPr/>
            </a:lvl1pPr>
          </a:lstStyle>
          <a:p>
            <a:r>
              <a:rPr lang="en-US" altLang="zh-CN"/>
              <a:t>Classification </a:t>
            </a:r>
            <a:fld id="{C6EB34E9-51CE-4221-B80F-C3956D0AFF1A}" type="datetime1">
              <a:rPr lang="en-US" altLang="zh-CN"/>
              <a:pPr/>
              <a:t>20/11/10</a:t>
            </a:fld>
            <a:endParaRPr lang="en-US" altLang="zh-CN"/>
          </a:p>
        </p:txBody>
      </p:sp>
      <p:sp>
        <p:nvSpPr>
          <p:cNvPr id="8" name="Rectangle 33"/>
          <p:cNvSpPr>
            <a:spLocks noGrp="1" noChangeArrowheads="1"/>
          </p:cNvSpPr>
          <p:nvPr>
            <p:ph type="sldNum" sz="quarter" idx="11"/>
          </p:nvPr>
        </p:nvSpPr>
        <p:spPr>
          <a:ln/>
        </p:spPr>
        <p:txBody>
          <a:bodyPr/>
          <a:lstStyle>
            <a:lvl1pPr>
              <a:defRPr/>
            </a:lvl1pPr>
          </a:lstStyle>
          <a:p>
            <a:fld id="{4A1E4C44-5158-49E6-9A97-367DDBF33C16}"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6092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quarter" idx="10"/>
          </p:nvPr>
        </p:nvSpPr>
        <p:spPr>
          <a:ln/>
        </p:spPr>
        <p:txBody>
          <a:bodyPr/>
          <a:lstStyle>
            <a:lvl1pPr>
              <a:defRPr/>
            </a:lvl1pPr>
          </a:lstStyle>
          <a:p>
            <a:r>
              <a:rPr lang="en-US" altLang="zh-CN"/>
              <a:t>Classification </a:t>
            </a:r>
            <a:fld id="{B5AB2303-1904-4772-9B79-8055B20C2EFB}" type="datetime1">
              <a:rPr lang="en-US" altLang="zh-CN"/>
              <a:pPr/>
              <a:t>20/11/10</a:t>
            </a:fld>
            <a:endParaRPr lang="en-US" altLang="zh-CN"/>
          </a:p>
        </p:txBody>
      </p:sp>
      <p:sp>
        <p:nvSpPr>
          <p:cNvPr id="4" name="Rectangle 33"/>
          <p:cNvSpPr>
            <a:spLocks noGrp="1" noChangeArrowheads="1"/>
          </p:cNvSpPr>
          <p:nvPr>
            <p:ph type="sldNum" sz="quarter" idx="11"/>
          </p:nvPr>
        </p:nvSpPr>
        <p:spPr>
          <a:ln/>
        </p:spPr>
        <p:txBody>
          <a:bodyPr/>
          <a:lstStyle>
            <a:lvl1pPr>
              <a:defRPr/>
            </a:lvl1pPr>
          </a:lstStyle>
          <a:p>
            <a:fld id="{60F16E6E-F6BF-4B09-893B-9E64DC0ADCAB}"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2487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quarter" idx="10"/>
          </p:nvPr>
        </p:nvSpPr>
        <p:spPr>
          <a:ln/>
        </p:spPr>
        <p:txBody>
          <a:bodyPr/>
          <a:lstStyle>
            <a:lvl1pPr>
              <a:defRPr/>
            </a:lvl1pPr>
          </a:lstStyle>
          <a:p>
            <a:r>
              <a:rPr lang="en-US" altLang="zh-CN"/>
              <a:t>Classification </a:t>
            </a:r>
            <a:fld id="{CB663B65-BD41-4748-A2D3-1BB99B5F0A9E}" type="datetime1">
              <a:rPr lang="en-US" altLang="zh-CN"/>
              <a:pPr/>
              <a:t>20/11/10</a:t>
            </a:fld>
            <a:endParaRPr lang="en-US" altLang="zh-CN"/>
          </a:p>
        </p:txBody>
      </p:sp>
      <p:sp>
        <p:nvSpPr>
          <p:cNvPr id="3" name="Rectangle 33"/>
          <p:cNvSpPr>
            <a:spLocks noGrp="1" noChangeArrowheads="1"/>
          </p:cNvSpPr>
          <p:nvPr>
            <p:ph type="sldNum" sz="quarter" idx="11"/>
          </p:nvPr>
        </p:nvSpPr>
        <p:spPr>
          <a:ln/>
        </p:spPr>
        <p:txBody>
          <a:bodyPr/>
          <a:lstStyle>
            <a:lvl1pPr>
              <a:defRPr/>
            </a:lvl1pPr>
          </a:lstStyle>
          <a:p>
            <a:fld id="{B4CFAB24-D408-405C-9F79-D70CC72B62D2}"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3251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8150" y="1232332"/>
            <a:ext cx="6708775" cy="5124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3"/>
          <p:cNvSpPr>
            <a:spLocks noGrp="1" noChangeArrowheads="1"/>
          </p:cNvSpPr>
          <p:nvPr>
            <p:ph type="sldNum" sz="quarter" idx="10"/>
          </p:nvPr>
        </p:nvSpPr>
        <p:spPr>
          <a:ln/>
        </p:spPr>
        <p:txBody>
          <a:bodyPr/>
          <a:lstStyle>
            <a:lvl1pPr>
              <a:defRPr/>
            </a:lvl1pPr>
          </a:lstStyle>
          <a:p>
            <a:fld id="{5BED8002-A7E2-46FC-98A9-05C5430C139D}"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2196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quarter" idx="10"/>
          </p:nvPr>
        </p:nvSpPr>
        <p:spPr>
          <a:ln/>
        </p:spPr>
        <p:txBody>
          <a:bodyPr/>
          <a:lstStyle>
            <a:lvl1pPr>
              <a:defRPr/>
            </a:lvl1pPr>
          </a:lstStyle>
          <a:p>
            <a:r>
              <a:rPr lang="en-US" altLang="zh-CN"/>
              <a:t>Classification </a:t>
            </a:r>
            <a:fld id="{A9612CE0-A4A0-44A4-A4B3-C304E9E62C6C}" type="datetime1">
              <a:rPr lang="en-US" altLang="zh-CN"/>
              <a:pPr/>
              <a:t>20/11/10</a:t>
            </a:fld>
            <a:endParaRPr lang="en-US" altLang="zh-CN"/>
          </a:p>
        </p:txBody>
      </p:sp>
      <p:sp>
        <p:nvSpPr>
          <p:cNvPr id="6" name="Rectangle 33"/>
          <p:cNvSpPr>
            <a:spLocks noGrp="1" noChangeArrowheads="1"/>
          </p:cNvSpPr>
          <p:nvPr>
            <p:ph type="sldNum" sz="quarter" idx="11"/>
          </p:nvPr>
        </p:nvSpPr>
        <p:spPr>
          <a:ln/>
        </p:spPr>
        <p:txBody>
          <a:bodyPr/>
          <a:lstStyle>
            <a:lvl1pPr>
              <a:defRPr/>
            </a:lvl1pPr>
          </a:lstStyle>
          <a:p>
            <a:fld id="{D3C705D6-19B5-4EED-9994-C7C56675AEAC}"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295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quarter" idx="10"/>
          </p:nvPr>
        </p:nvSpPr>
        <p:spPr>
          <a:ln/>
        </p:spPr>
        <p:txBody>
          <a:bodyPr/>
          <a:lstStyle>
            <a:lvl1pPr>
              <a:defRPr/>
            </a:lvl1pPr>
          </a:lstStyle>
          <a:p>
            <a:r>
              <a:rPr lang="en-US" altLang="zh-CN"/>
              <a:t>Classification </a:t>
            </a:r>
            <a:fld id="{43968E1A-89C1-4A81-81D7-C16499528B2B}" type="datetime1">
              <a:rPr lang="en-US" altLang="zh-CN"/>
              <a:pPr/>
              <a:t>20/11/10</a:t>
            </a:fld>
            <a:endParaRPr lang="en-US" altLang="zh-CN"/>
          </a:p>
        </p:txBody>
      </p:sp>
      <p:sp>
        <p:nvSpPr>
          <p:cNvPr id="6" name="Rectangle 33"/>
          <p:cNvSpPr>
            <a:spLocks noGrp="1" noChangeArrowheads="1"/>
          </p:cNvSpPr>
          <p:nvPr>
            <p:ph type="sldNum" sz="quarter" idx="11"/>
          </p:nvPr>
        </p:nvSpPr>
        <p:spPr>
          <a:ln/>
        </p:spPr>
        <p:txBody>
          <a:bodyPr/>
          <a:lstStyle>
            <a:lvl1pPr>
              <a:defRPr/>
            </a:lvl1pPr>
          </a:lstStyle>
          <a:p>
            <a:fld id="{4E50385C-9DD5-4F24-A682-B0E416E2C449}"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0490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quarter" idx="10"/>
          </p:nvPr>
        </p:nvSpPr>
        <p:spPr>
          <a:ln/>
        </p:spPr>
        <p:txBody>
          <a:bodyPr/>
          <a:lstStyle>
            <a:lvl1pPr>
              <a:defRPr/>
            </a:lvl1pPr>
          </a:lstStyle>
          <a:p>
            <a:r>
              <a:rPr lang="en-US" altLang="zh-CN"/>
              <a:t>Classification </a:t>
            </a:r>
            <a:fld id="{68AA8A67-7CD1-4D51-95C2-76B243BB9193}" type="datetime1">
              <a:rPr lang="en-US" altLang="zh-CN"/>
              <a:pPr/>
              <a:t>20/11/10</a:t>
            </a:fld>
            <a:endParaRPr lang="en-US" altLang="zh-CN"/>
          </a:p>
        </p:txBody>
      </p:sp>
      <p:sp>
        <p:nvSpPr>
          <p:cNvPr id="5" name="Rectangle 33"/>
          <p:cNvSpPr>
            <a:spLocks noGrp="1" noChangeArrowheads="1"/>
          </p:cNvSpPr>
          <p:nvPr>
            <p:ph type="sldNum" sz="quarter" idx="11"/>
          </p:nvPr>
        </p:nvSpPr>
        <p:spPr>
          <a:ln/>
        </p:spPr>
        <p:txBody>
          <a:bodyPr/>
          <a:lstStyle>
            <a:lvl1pPr>
              <a:defRPr/>
            </a:lvl1pPr>
          </a:lstStyle>
          <a:p>
            <a:fld id="{3D039BCD-107C-4B8A-8539-D3E71B81F97D}"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4263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08338"/>
            <a:ext cx="2057400" cy="2917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208338"/>
            <a:ext cx="6019800" cy="2917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quarter" idx="10"/>
          </p:nvPr>
        </p:nvSpPr>
        <p:spPr>
          <a:ln/>
        </p:spPr>
        <p:txBody>
          <a:bodyPr/>
          <a:lstStyle>
            <a:lvl1pPr>
              <a:defRPr/>
            </a:lvl1pPr>
          </a:lstStyle>
          <a:p>
            <a:r>
              <a:rPr lang="en-US" altLang="zh-CN"/>
              <a:t>Classification </a:t>
            </a:r>
            <a:fld id="{6B1DC490-6C9D-4B25-A192-57B3BA70F87A}" type="datetime1">
              <a:rPr lang="en-US" altLang="zh-CN"/>
              <a:pPr/>
              <a:t>20/11/10</a:t>
            </a:fld>
            <a:endParaRPr lang="en-US" altLang="zh-CN"/>
          </a:p>
        </p:txBody>
      </p:sp>
      <p:sp>
        <p:nvSpPr>
          <p:cNvPr id="5" name="Rectangle 33"/>
          <p:cNvSpPr>
            <a:spLocks noGrp="1" noChangeArrowheads="1"/>
          </p:cNvSpPr>
          <p:nvPr>
            <p:ph type="sldNum" sz="quarter" idx="11"/>
          </p:nvPr>
        </p:nvSpPr>
        <p:spPr>
          <a:ln/>
        </p:spPr>
        <p:txBody>
          <a:bodyPr/>
          <a:lstStyle>
            <a:lvl1pPr>
              <a:defRPr/>
            </a:lvl1pPr>
          </a:lstStyle>
          <a:p>
            <a:fld id="{016EB409-36BC-4FCB-B9FD-6684C17DDF28}"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5606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sldNum" sz="quarter" idx="10"/>
          </p:nvPr>
        </p:nvSpPr>
        <p:spPr/>
        <p:txBody>
          <a:bodyPr/>
          <a:lstStyle>
            <a:lvl1pPr>
              <a:defRPr/>
            </a:lvl1pPr>
          </a:lstStyle>
          <a:p>
            <a:fld id="{185FB3AE-1C4D-43A2-B130-873B8B469AF0}"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43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p:txBody>
          <a:bodyPr/>
          <a:lstStyle>
            <a:lvl1pPr>
              <a:defRPr/>
            </a:lvl1pPr>
          </a:lstStyle>
          <a:p>
            <a:fld id="{4D814D7B-7908-4DFB-A61D-226DF99B0B56}"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3831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p:txBody>
          <a:bodyPr/>
          <a:lstStyle>
            <a:lvl1pPr>
              <a:defRPr/>
            </a:lvl1pPr>
          </a:lstStyle>
          <a:p>
            <a:fld id="{0B8B2809-E42C-4661-BE72-81AE0CC2153D}"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1343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p:txBody>
          <a:bodyPr/>
          <a:lstStyle>
            <a:lvl1pPr>
              <a:defRPr/>
            </a:lvl1pPr>
          </a:lstStyle>
          <a:p>
            <a:fld id="{3D585AD5-E5E8-4021-B8A0-27BBF374B9F1}"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6996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p:txBody>
          <a:bodyPr/>
          <a:lstStyle>
            <a:lvl1pPr>
              <a:defRPr/>
            </a:lvl1pPr>
          </a:lstStyle>
          <a:p>
            <a:fld id="{3241B805-E6C9-429F-9964-57931A01B0D7}"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7009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dt" sz="quarter" idx="10"/>
          </p:nvPr>
        </p:nvSpPr>
        <p:spPr>
          <a:ln/>
        </p:spPr>
        <p:txBody>
          <a:bodyPr/>
          <a:lstStyle>
            <a:lvl1pPr>
              <a:defRPr/>
            </a:lvl1pPr>
          </a:lstStyle>
          <a:p>
            <a:r>
              <a:rPr lang="en-US" altLang="zh-CN"/>
              <a:t>Classification </a:t>
            </a:r>
            <a:fld id="{FCAA4E60-25F1-4699-82DA-5875C1E9FA49}" type="datetime1">
              <a:rPr lang="en-US" altLang="zh-CN"/>
              <a:pPr/>
              <a:t>20/11/10</a:t>
            </a:fld>
            <a:endParaRPr lang="en-US" altLang="zh-CN"/>
          </a:p>
        </p:txBody>
      </p:sp>
      <p:sp>
        <p:nvSpPr>
          <p:cNvPr id="4" name="Rectangle 11"/>
          <p:cNvSpPr>
            <a:spLocks noGrp="1" noChangeArrowheads="1"/>
          </p:cNvSpPr>
          <p:nvPr>
            <p:ph type="sldNum" sz="quarter" idx="11"/>
          </p:nvPr>
        </p:nvSpPr>
        <p:spPr>
          <a:ln/>
        </p:spPr>
        <p:txBody>
          <a:bodyPr/>
          <a:lstStyle>
            <a:lvl1pPr>
              <a:defRPr/>
            </a:lvl1pPr>
          </a:lstStyle>
          <a:p>
            <a:fld id="{A924ABC6-B45A-42FD-8418-0885C36645DE}"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511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3"/>
          <p:cNvSpPr>
            <a:spLocks noGrp="1" noChangeArrowheads="1"/>
          </p:cNvSpPr>
          <p:nvPr>
            <p:ph type="sldNum" sz="quarter" idx="10"/>
          </p:nvPr>
        </p:nvSpPr>
        <p:spPr>
          <a:ln/>
        </p:spPr>
        <p:txBody>
          <a:bodyPr/>
          <a:lstStyle>
            <a:lvl1pPr>
              <a:defRPr/>
            </a:lvl1pPr>
          </a:lstStyle>
          <a:p>
            <a:fld id="{79BF0E2A-2CC7-4351-A7C2-2BE6C3D2369C}"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28643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quarter" idx="10"/>
          </p:nvPr>
        </p:nvSpPr>
        <p:spPr>
          <a:ln/>
        </p:spPr>
        <p:txBody>
          <a:bodyPr/>
          <a:lstStyle>
            <a:lvl1pPr>
              <a:defRPr/>
            </a:lvl1pPr>
          </a:lstStyle>
          <a:p>
            <a:r>
              <a:rPr lang="en-US" altLang="zh-CN"/>
              <a:t>Classification </a:t>
            </a:r>
            <a:fld id="{E8CEF2FD-5AFD-49EC-80D2-B84889FC13CA}" type="datetime1">
              <a:rPr lang="en-US" altLang="zh-CN"/>
              <a:pPr/>
              <a:t>20/11/10</a:t>
            </a:fld>
            <a:endParaRPr lang="en-US" altLang="zh-CN"/>
          </a:p>
        </p:txBody>
      </p:sp>
      <p:sp>
        <p:nvSpPr>
          <p:cNvPr id="3" name="Rectangle 11"/>
          <p:cNvSpPr>
            <a:spLocks noGrp="1" noChangeArrowheads="1"/>
          </p:cNvSpPr>
          <p:nvPr>
            <p:ph type="sldNum" sz="quarter" idx="11"/>
          </p:nvPr>
        </p:nvSpPr>
        <p:spPr>
          <a:ln/>
        </p:spPr>
        <p:txBody>
          <a:bodyPr/>
          <a:lstStyle>
            <a:lvl1pPr>
              <a:defRPr/>
            </a:lvl1pPr>
          </a:lstStyle>
          <a:p>
            <a:fld id="{6BE01CBD-DCE1-40F1-A51D-8F4D1C3344E2}"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2797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quarter" idx="10"/>
          </p:nvPr>
        </p:nvSpPr>
        <p:spPr>
          <a:ln/>
        </p:spPr>
        <p:txBody>
          <a:bodyPr/>
          <a:lstStyle>
            <a:lvl1pPr>
              <a:defRPr/>
            </a:lvl1pPr>
          </a:lstStyle>
          <a:p>
            <a:r>
              <a:rPr lang="en-US" altLang="zh-CN"/>
              <a:t>Classification </a:t>
            </a:r>
            <a:fld id="{345A9B86-AED5-48FD-93A6-CC30FF2B6302}" type="datetime1">
              <a:rPr lang="en-US" altLang="zh-CN"/>
              <a:pPr/>
              <a:t>20/11/10</a:t>
            </a:fld>
            <a:endParaRPr lang="en-US" altLang="zh-CN"/>
          </a:p>
        </p:txBody>
      </p:sp>
      <p:sp>
        <p:nvSpPr>
          <p:cNvPr id="6" name="Rectangle 11"/>
          <p:cNvSpPr>
            <a:spLocks noGrp="1" noChangeArrowheads="1"/>
          </p:cNvSpPr>
          <p:nvPr>
            <p:ph type="sldNum" sz="quarter" idx="11"/>
          </p:nvPr>
        </p:nvSpPr>
        <p:spPr>
          <a:ln/>
        </p:spPr>
        <p:txBody>
          <a:bodyPr/>
          <a:lstStyle>
            <a:lvl1pPr>
              <a:defRPr/>
            </a:lvl1pPr>
          </a:lstStyle>
          <a:p>
            <a:fld id="{5DF57038-1FEB-490F-9DCD-660C6B4D891A}"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6475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quarter" idx="10"/>
          </p:nvPr>
        </p:nvSpPr>
        <p:spPr>
          <a:ln/>
        </p:spPr>
        <p:txBody>
          <a:bodyPr/>
          <a:lstStyle>
            <a:lvl1pPr>
              <a:defRPr/>
            </a:lvl1pPr>
          </a:lstStyle>
          <a:p>
            <a:r>
              <a:rPr lang="en-US" altLang="zh-CN"/>
              <a:t>Classification </a:t>
            </a:r>
            <a:fld id="{9DB23C42-CD18-4EAB-B6CA-22B5BA080ACC}" type="datetime1">
              <a:rPr lang="en-US" altLang="zh-CN"/>
              <a:pPr/>
              <a:t>20/11/10</a:t>
            </a:fld>
            <a:endParaRPr lang="en-US" altLang="zh-CN"/>
          </a:p>
        </p:txBody>
      </p:sp>
      <p:sp>
        <p:nvSpPr>
          <p:cNvPr id="6" name="Rectangle 11"/>
          <p:cNvSpPr>
            <a:spLocks noGrp="1" noChangeArrowheads="1"/>
          </p:cNvSpPr>
          <p:nvPr>
            <p:ph type="sldNum" sz="quarter" idx="11"/>
          </p:nvPr>
        </p:nvSpPr>
        <p:spPr>
          <a:ln/>
        </p:spPr>
        <p:txBody>
          <a:bodyPr/>
          <a:lstStyle>
            <a:lvl1pPr>
              <a:defRPr/>
            </a:lvl1pPr>
          </a:lstStyle>
          <a:p>
            <a:fld id="{AF3DCC80-5DD1-459D-BF8C-BE5994A229B2}"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9913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quarter" idx="10"/>
          </p:nvPr>
        </p:nvSpPr>
        <p:spPr>
          <a:ln/>
        </p:spPr>
        <p:txBody>
          <a:bodyPr/>
          <a:lstStyle>
            <a:lvl1pPr>
              <a:defRPr/>
            </a:lvl1pPr>
          </a:lstStyle>
          <a:p>
            <a:r>
              <a:rPr lang="en-US" altLang="zh-CN"/>
              <a:t>Classification </a:t>
            </a:r>
            <a:fld id="{0316D394-C75F-4AAE-9629-936AF27DCB73}" type="datetime1">
              <a:rPr lang="en-US" altLang="zh-CN"/>
              <a:pPr/>
              <a:t>20/11/10</a:t>
            </a:fld>
            <a:endParaRPr lang="en-US" altLang="zh-CN"/>
          </a:p>
        </p:txBody>
      </p:sp>
      <p:sp>
        <p:nvSpPr>
          <p:cNvPr id="5" name="Rectangle 11"/>
          <p:cNvSpPr>
            <a:spLocks noGrp="1" noChangeArrowheads="1"/>
          </p:cNvSpPr>
          <p:nvPr>
            <p:ph type="sldNum" sz="quarter" idx="11"/>
          </p:nvPr>
        </p:nvSpPr>
        <p:spPr>
          <a:ln/>
        </p:spPr>
        <p:txBody>
          <a:bodyPr/>
          <a:lstStyle>
            <a:lvl1pPr>
              <a:defRPr/>
            </a:lvl1pPr>
          </a:lstStyle>
          <a:p>
            <a:fld id="{6547E4F6-B726-4D4D-A27B-12AFC6879B99}"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68117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quarter" idx="10"/>
          </p:nvPr>
        </p:nvSpPr>
        <p:spPr>
          <a:ln/>
        </p:spPr>
        <p:txBody>
          <a:bodyPr/>
          <a:lstStyle>
            <a:lvl1pPr>
              <a:defRPr/>
            </a:lvl1pPr>
          </a:lstStyle>
          <a:p>
            <a:r>
              <a:rPr lang="en-US" altLang="zh-CN"/>
              <a:t>Classification </a:t>
            </a:r>
            <a:fld id="{4C3EC2CF-37EC-4B9F-B753-37121AE8C71A}" type="datetime1">
              <a:rPr lang="en-US" altLang="zh-CN"/>
              <a:pPr/>
              <a:t>20/11/10</a:t>
            </a:fld>
            <a:endParaRPr lang="en-US" altLang="zh-CN"/>
          </a:p>
        </p:txBody>
      </p:sp>
      <p:sp>
        <p:nvSpPr>
          <p:cNvPr id="5" name="Rectangle 11"/>
          <p:cNvSpPr>
            <a:spLocks noGrp="1" noChangeArrowheads="1"/>
          </p:cNvSpPr>
          <p:nvPr>
            <p:ph type="sldNum" sz="quarter" idx="11"/>
          </p:nvPr>
        </p:nvSpPr>
        <p:spPr>
          <a:ln/>
        </p:spPr>
        <p:txBody>
          <a:bodyPr/>
          <a:lstStyle>
            <a:lvl1pPr>
              <a:defRPr/>
            </a:lvl1pPr>
          </a:lstStyle>
          <a:p>
            <a:fld id="{EB8BD4D1-EADC-444B-801D-A28E26EF4430}"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944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9" descr="title_Consumer"/>
          <p:cNvPicPr>
            <a:picLocks noChangeAspect="1" noChangeArrowheads="1"/>
          </p:cNvPicPr>
          <p:nvPr userDrawn="1"/>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75" y="17463"/>
            <a:ext cx="9140825" cy="68421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 name="Line 6"/>
          <p:cNvSpPr>
            <a:spLocks noChangeShapeType="1"/>
          </p:cNvSpPr>
          <p:nvPr userDrawn="1"/>
        </p:nvSpPr>
        <p:spPr bwMode="auto">
          <a:xfrm>
            <a:off x="1066800" y="5454650"/>
            <a:ext cx="2970213" cy="0"/>
          </a:xfrm>
          <a:prstGeom prst="line">
            <a:avLst/>
          </a:prstGeom>
          <a:noFill/>
          <a:ln w="12700">
            <a:solidFill>
              <a:schemeClr val="accent2"/>
            </a:solidFill>
            <a:round/>
            <a:headEnd/>
            <a:tailEnd/>
          </a:ln>
        </p:spPr>
        <p:txBody>
          <a:bodyPr wrap="none" anchor="ctr"/>
          <a:lstStyle/>
          <a:p>
            <a:pPr>
              <a:defRPr/>
            </a:pPr>
            <a:endParaRPr lang="en-US"/>
          </a:p>
        </p:txBody>
      </p:sp>
      <p:sp>
        <p:nvSpPr>
          <p:cNvPr id="6" name="Text Box 7"/>
          <p:cNvSpPr txBox="1">
            <a:spLocks noChangeArrowheads="1"/>
          </p:cNvSpPr>
          <p:nvPr userDrawn="1"/>
        </p:nvSpPr>
        <p:spPr bwMode="auto">
          <a:xfrm>
            <a:off x="4414838" y="6467475"/>
            <a:ext cx="1317625" cy="184150"/>
          </a:xfrm>
          <a:prstGeom prst="rect">
            <a:avLst/>
          </a:prstGeom>
          <a:noFill/>
          <a:ln w="9525" algn="ctr">
            <a:noFill/>
            <a:miter lim="800000"/>
            <a:headEnd/>
            <a:tailEnd/>
          </a:ln>
          <a:effectLst/>
        </p:spPr>
        <p:txBody>
          <a:bodyPr wrap="none">
            <a:spAutoFit/>
          </a:bodyPr>
          <a:lstStyle/>
          <a:p>
            <a:pPr algn="l">
              <a:defRPr/>
            </a:pPr>
            <a:r>
              <a:rPr lang="en-US" sz="600" b="0"/>
              <a:t>Copyright 2009   Trend Micro Inc.</a:t>
            </a:r>
          </a:p>
        </p:txBody>
      </p:sp>
      <p:pic>
        <p:nvPicPr>
          <p:cNvPr id="7" name="Picture 8" descr="trend_logo"/>
          <p:cNvPicPr>
            <a:picLocks noChangeAspect="1" noChangeArrowheads="1"/>
          </p:cNvPicPr>
          <p:nvPr userDrawn="1"/>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31203"/>
          <a:stretch>
            <a:fillRect/>
          </a:stretch>
        </p:blipFill>
        <p:spPr bwMode="auto">
          <a:xfrm>
            <a:off x="301625" y="263525"/>
            <a:ext cx="3157538" cy="717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96611" name="Rectangle 3"/>
          <p:cNvSpPr>
            <a:spLocks noGrp="1" noChangeArrowheads="1"/>
          </p:cNvSpPr>
          <p:nvPr>
            <p:ph type="subTitle" sz="quarter" idx="1"/>
          </p:nvPr>
        </p:nvSpPr>
        <p:spPr>
          <a:xfrm>
            <a:off x="1004888" y="5553075"/>
            <a:ext cx="6400800" cy="838200"/>
          </a:xfrm>
          <a:ln/>
        </p:spPr>
        <p:txBody>
          <a:bodyPr/>
          <a:lstStyle>
            <a:lvl1pPr marL="0" indent="0">
              <a:buFontTx/>
              <a:buNone/>
              <a:defRPr sz="1700"/>
            </a:lvl1pPr>
          </a:lstStyle>
          <a:p>
            <a:r>
              <a:rPr lang="en-US"/>
              <a:t>Subtitle Here</a:t>
            </a:r>
          </a:p>
        </p:txBody>
      </p:sp>
      <p:sp>
        <p:nvSpPr>
          <p:cNvPr id="196612" name="Rectangle 4"/>
          <p:cNvSpPr>
            <a:spLocks noGrp="1" noChangeArrowheads="1"/>
          </p:cNvSpPr>
          <p:nvPr>
            <p:ph type="ctrTitle" sz="quarter"/>
          </p:nvPr>
        </p:nvSpPr>
        <p:spPr>
          <a:xfrm>
            <a:off x="990600" y="4832350"/>
            <a:ext cx="6453188" cy="511175"/>
          </a:xfrm>
          <a:ln/>
        </p:spPr>
        <p:txBody>
          <a:bodyPr/>
          <a:lstStyle>
            <a:lvl1pPr>
              <a:defRPr/>
            </a:lvl1pPr>
          </a:lstStyle>
          <a:p>
            <a:r>
              <a:rPr lang="en-US"/>
              <a:t>Presentation Title</a:t>
            </a:r>
          </a:p>
        </p:txBody>
      </p:sp>
      <p:sp>
        <p:nvSpPr>
          <p:cNvPr id="8" name="Rectangle 5"/>
          <p:cNvSpPr>
            <a:spLocks noGrp="1" noChangeArrowheads="1"/>
          </p:cNvSpPr>
          <p:nvPr>
            <p:ph type="dt" sz="quarter" idx="10"/>
          </p:nvPr>
        </p:nvSpPr>
        <p:spPr/>
        <p:txBody>
          <a:bodyPr/>
          <a:lstStyle>
            <a:lvl1pPr>
              <a:defRPr>
                <a:solidFill>
                  <a:schemeClr val="tx1"/>
                </a:solidFill>
              </a:defRPr>
            </a:lvl1pPr>
          </a:lstStyle>
          <a:p>
            <a:r>
              <a:rPr lang="en-US" altLang="zh-CN"/>
              <a:t>Classification </a:t>
            </a:r>
            <a:fld id="{B14BC5F0-772A-464F-AC41-D1D3D06B3CAD}" type="datetime1">
              <a:rPr lang="en-US" altLang="zh-CN"/>
              <a:pPr/>
              <a:t>20/11/10</a:t>
            </a:fld>
            <a:endParaRPr lang="en-US" altLang="zh-CN"/>
          </a:p>
        </p:txBody>
      </p:sp>
      <p:sp>
        <p:nvSpPr>
          <p:cNvPr id="9" name="Rectangle 10"/>
          <p:cNvSpPr>
            <a:spLocks noGrp="1" noChangeArrowheads="1"/>
          </p:cNvSpPr>
          <p:nvPr>
            <p:ph type="sldNum" sz="quarter" idx="11"/>
          </p:nvPr>
        </p:nvSpPr>
        <p:spPr/>
        <p:txBody>
          <a:bodyPr/>
          <a:lstStyle>
            <a:lvl1pPr>
              <a:defRPr/>
            </a:lvl1pPr>
          </a:lstStyle>
          <a:p>
            <a:fld id="{194EC79F-6C97-4E00-98BC-52A62C26F8F2}"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843377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D9B01C8B-4919-4D1C-9269-240F616E5A71}"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F3CE0BD4-74CB-4AA7-AA5D-09D9AF5463FE}"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3170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E816EBA1-CC22-4E4F-BE8D-AC6449AE851F}"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B0D90442-722A-4626-AED4-1B84E2AA30F7}"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5896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150" y="1543050"/>
            <a:ext cx="3278188"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8738" y="1543050"/>
            <a:ext cx="3278187"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quarter" idx="10"/>
          </p:nvPr>
        </p:nvSpPr>
        <p:spPr>
          <a:ln/>
        </p:spPr>
        <p:txBody>
          <a:bodyPr/>
          <a:lstStyle>
            <a:lvl1pPr>
              <a:defRPr/>
            </a:lvl1pPr>
          </a:lstStyle>
          <a:p>
            <a:r>
              <a:rPr lang="en-US" altLang="zh-CN"/>
              <a:t>Classification </a:t>
            </a:r>
            <a:fld id="{B56B9C3C-339A-42E7-8706-342A37932D39}" type="datetime1">
              <a:rPr lang="en-US" altLang="zh-CN"/>
              <a:pPr/>
              <a:t>20/11/10</a:t>
            </a:fld>
            <a:endParaRPr lang="en-US" altLang="zh-CN"/>
          </a:p>
        </p:txBody>
      </p:sp>
      <p:sp>
        <p:nvSpPr>
          <p:cNvPr id="6" name="Rectangle 8"/>
          <p:cNvSpPr>
            <a:spLocks noGrp="1" noChangeArrowheads="1"/>
          </p:cNvSpPr>
          <p:nvPr>
            <p:ph type="sldNum" sz="quarter" idx="11"/>
          </p:nvPr>
        </p:nvSpPr>
        <p:spPr>
          <a:ln/>
        </p:spPr>
        <p:txBody>
          <a:bodyPr/>
          <a:lstStyle>
            <a:lvl1pPr>
              <a:defRPr/>
            </a:lvl1pPr>
          </a:lstStyle>
          <a:p>
            <a:fld id="{450C037E-0A94-4773-9BB0-6805C7610451}"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02151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10"/>
          </p:nvPr>
        </p:nvSpPr>
        <p:spPr>
          <a:ln/>
        </p:spPr>
        <p:txBody>
          <a:bodyPr/>
          <a:lstStyle>
            <a:lvl1pPr>
              <a:defRPr/>
            </a:lvl1pPr>
          </a:lstStyle>
          <a:p>
            <a:r>
              <a:rPr lang="en-US" altLang="zh-CN"/>
              <a:t>Classification </a:t>
            </a:r>
            <a:fld id="{13C6A5DF-5B3D-48FE-9DFE-67B7E6507D3E}" type="datetime1">
              <a:rPr lang="en-US" altLang="zh-CN"/>
              <a:pPr/>
              <a:t>20/11/10</a:t>
            </a:fld>
            <a:endParaRPr lang="en-US" altLang="zh-CN"/>
          </a:p>
        </p:txBody>
      </p:sp>
      <p:sp>
        <p:nvSpPr>
          <p:cNvPr id="8" name="Rectangle 8"/>
          <p:cNvSpPr>
            <a:spLocks noGrp="1" noChangeArrowheads="1"/>
          </p:cNvSpPr>
          <p:nvPr>
            <p:ph type="sldNum" sz="quarter" idx="11"/>
          </p:nvPr>
        </p:nvSpPr>
        <p:spPr>
          <a:ln/>
        </p:spPr>
        <p:txBody>
          <a:bodyPr/>
          <a:lstStyle>
            <a:lvl1pPr>
              <a:defRPr/>
            </a:lvl1pPr>
          </a:lstStyle>
          <a:p>
            <a:fld id="{70449084-8A2C-4B13-AB2B-72F5CF721E6B}"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692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150" y="1543050"/>
            <a:ext cx="3278188"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8738" y="1543050"/>
            <a:ext cx="3278187"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3"/>
          <p:cNvSpPr>
            <a:spLocks noGrp="1" noChangeArrowheads="1"/>
          </p:cNvSpPr>
          <p:nvPr>
            <p:ph type="sldNum" sz="quarter" idx="10"/>
          </p:nvPr>
        </p:nvSpPr>
        <p:spPr>
          <a:ln/>
        </p:spPr>
        <p:txBody>
          <a:bodyPr/>
          <a:lstStyle>
            <a:lvl1pPr>
              <a:defRPr/>
            </a:lvl1pPr>
          </a:lstStyle>
          <a:p>
            <a:fld id="{9DAB5188-E44B-4C3F-8067-F27E1BFC4B5A}"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17776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quarter" idx="10"/>
          </p:nvPr>
        </p:nvSpPr>
        <p:spPr>
          <a:ln/>
        </p:spPr>
        <p:txBody>
          <a:bodyPr/>
          <a:lstStyle>
            <a:lvl1pPr>
              <a:defRPr/>
            </a:lvl1pPr>
          </a:lstStyle>
          <a:p>
            <a:r>
              <a:rPr lang="en-US" altLang="zh-CN"/>
              <a:t>Classification </a:t>
            </a:r>
            <a:fld id="{3F6C8BAD-F892-424F-B550-E2E32B81A80E}" type="datetime1">
              <a:rPr lang="en-US" altLang="zh-CN"/>
              <a:pPr/>
              <a:t>20/11/10</a:t>
            </a:fld>
            <a:endParaRPr lang="en-US" altLang="zh-CN"/>
          </a:p>
        </p:txBody>
      </p:sp>
      <p:sp>
        <p:nvSpPr>
          <p:cNvPr id="4" name="Rectangle 8"/>
          <p:cNvSpPr>
            <a:spLocks noGrp="1" noChangeArrowheads="1"/>
          </p:cNvSpPr>
          <p:nvPr>
            <p:ph type="sldNum" sz="quarter" idx="11"/>
          </p:nvPr>
        </p:nvSpPr>
        <p:spPr>
          <a:ln/>
        </p:spPr>
        <p:txBody>
          <a:bodyPr/>
          <a:lstStyle>
            <a:lvl1pPr>
              <a:defRPr/>
            </a:lvl1pPr>
          </a:lstStyle>
          <a:p>
            <a:fld id="{B1DAAA2A-1B48-4A81-B989-BBC78EBAB4C8}"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66541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quarter" idx="10"/>
          </p:nvPr>
        </p:nvSpPr>
        <p:spPr>
          <a:ln/>
        </p:spPr>
        <p:txBody>
          <a:bodyPr/>
          <a:lstStyle>
            <a:lvl1pPr>
              <a:defRPr/>
            </a:lvl1pPr>
          </a:lstStyle>
          <a:p>
            <a:r>
              <a:rPr lang="en-US" altLang="zh-CN"/>
              <a:t>Classification </a:t>
            </a:r>
            <a:fld id="{C5DFFB50-A847-40F6-813A-7F8F836AF58D}" type="datetime1">
              <a:rPr lang="en-US" altLang="zh-CN"/>
              <a:pPr/>
              <a:t>20/11/10</a:t>
            </a:fld>
            <a:endParaRPr lang="en-US" altLang="zh-CN"/>
          </a:p>
        </p:txBody>
      </p:sp>
      <p:sp>
        <p:nvSpPr>
          <p:cNvPr id="3" name="Rectangle 8"/>
          <p:cNvSpPr>
            <a:spLocks noGrp="1" noChangeArrowheads="1"/>
          </p:cNvSpPr>
          <p:nvPr>
            <p:ph type="sldNum" sz="quarter" idx="11"/>
          </p:nvPr>
        </p:nvSpPr>
        <p:spPr>
          <a:ln/>
        </p:spPr>
        <p:txBody>
          <a:bodyPr/>
          <a:lstStyle>
            <a:lvl1pPr>
              <a:defRPr/>
            </a:lvl1pPr>
          </a:lstStyle>
          <a:p>
            <a:fld id="{BA60753C-2F7C-47CC-8353-1CD0A9F61823}"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3910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r>
              <a:rPr lang="en-US" altLang="zh-CN"/>
              <a:t>Classification </a:t>
            </a:r>
            <a:fld id="{03164A6A-BC46-4F06-A069-2BF48D29936F}" type="datetime1">
              <a:rPr lang="en-US" altLang="zh-CN"/>
              <a:pPr/>
              <a:t>20/11/10</a:t>
            </a:fld>
            <a:endParaRPr lang="en-US" altLang="zh-CN"/>
          </a:p>
        </p:txBody>
      </p:sp>
      <p:sp>
        <p:nvSpPr>
          <p:cNvPr id="6" name="Rectangle 8"/>
          <p:cNvSpPr>
            <a:spLocks noGrp="1" noChangeArrowheads="1"/>
          </p:cNvSpPr>
          <p:nvPr>
            <p:ph type="sldNum" sz="quarter" idx="11"/>
          </p:nvPr>
        </p:nvSpPr>
        <p:spPr>
          <a:ln/>
        </p:spPr>
        <p:txBody>
          <a:bodyPr/>
          <a:lstStyle>
            <a:lvl1pPr>
              <a:defRPr/>
            </a:lvl1pPr>
          </a:lstStyle>
          <a:p>
            <a:fld id="{4F84969E-C283-4D92-812B-B3260023503C}"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14626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a:defRPr/>
            </a:lvl1pPr>
          </a:lstStyle>
          <a:p>
            <a:fld id="{4188D4DD-C1A1-4762-A3FE-F7A764E43468}"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9078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C99D1E71-9B97-4DEF-BB08-9FAFB5B2C6CB}"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012B6D28-E656-4CBE-A80E-695A7BCA5F8F}"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00942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647700"/>
            <a:ext cx="1679575"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647700"/>
            <a:ext cx="488632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D001C20F-F2C1-479D-9E10-07721E440C55}"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FFB6A18F-628D-42BC-BBC4-6AA74EF57246}"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649090"/>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9" descr="title_Corporate"/>
          <p:cNvPicPr>
            <a:picLocks noChangeAspect="1" noChangeArrowheads="1"/>
          </p:cNvPicPr>
          <p:nvPr userDrawn="1"/>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75" y="-6350"/>
            <a:ext cx="9140825" cy="68913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 name="Line 6"/>
          <p:cNvSpPr>
            <a:spLocks noChangeShapeType="1"/>
          </p:cNvSpPr>
          <p:nvPr userDrawn="1"/>
        </p:nvSpPr>
        <p:spPr bwMode="auto">
          <a:xfrm>
            <a:off x="1066800" y="5454650"/>
            <a:ext cx="2970213" cy="0"/>
          </a:xfrm>
          <a:prstGeom prst="line">
            <a:avLst/>
          </a:prstGeom>
          <a:noFill/>
          <a:ln w="12700">
            <a:solidFill>
              <a:schemeClr val="accent2"/>
            </a:solidFill>
            <a:round/>
            <a:headEnd/>
            <a:tailEnd/>
          </a:ln>
        </p:spPr>
        <p:txBody>
          <a:bodyPr wrap="none" anchor="ctr"/>
          <a:lstStyle/>
          <a:p>
            <a:pPr>
              <a:defRPr/>
            </a:pPr>
            <a:endParaRPr lang="en-US"/>
          </a:p>
        </p:txBody>
      </p:sp>
      <p:sp>
        <p:nvSpPr>
          <p:cNvPr id="6" name="Text Box 7"/>
          <p:cNvSpPr txBox="1">
            <a:spLocks noChangeArrowheads="1"/>
          </p:cNvSpPr>
          <p:nvPr userDrawn="1"/>
        </p:nvSpPr>
        <p:spPr bwMode="auto">
          <a:xfrm>
            <a:off x="4414838" y="6467475"/>
            <a:ext cx="1317625" cy="184150"/>
          </a:xfrm>
          <a:prstGeom prst="rect">
            <a:avLst/>
          </a:prstGeom>
          <a:noFill/>
          <a:ln w="9525" algn="ctr">
            <a:noFill/>
            <a:miter lim="800000"/>
            <a:headEnd/>
            <a:tailEnd/>
          </a:ln>
          <a:effectLst/>
        </p:spPr>
        <p:txBody>
          <a:bodyPr wrap="none">
            <a:spAutoFit/>
          </a:bodyPr>
          <a:lstStyle/>
          <a:p>
            <a:pPr algn="l">
              <a:defRPr/>
            </a:pPr>
            <a:r>
              <a:rPr lang="en-US" sz="600" b="0"/>
              <a:t>Copyright 2009   Trend Micro Inc.</a:t>
            </a:r>
          </a:p>
        </p:txBody>
      </p:sp>
      <p:pic>
        <p:nvPicPr>
          <p:cNvPr id="7" name="Picture 8" descr="trend_logo"/>
          <p:cNvPicPr>
            <a:picLocks noChangeAspect="1" noChangeArrowheads="1"/>
          </p:cNvPicPr>
          <p:nvPr userDrawn="1"/>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31203"/>
          <a:stretch>
            <a:fillRect/>
          </a:stretch>
        </p:blipFill>
        <p:spPr bwMode="auto">
          <a:xfrm>
            <a:off x="301625" y="263525"/>
            <a:ext cx="3157538" cy="717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98659" name="Rectangle 3"/>
          <p:cNvSpPr>
            <a:spLocks noGrp="1" noChangeArrowheads="1"/>
          </p:cNvSpPr>
          <p:nvPr>
            <p:ph type="subTitle" sz="quarter" idx="1"/>
          </p:nvPr>
        </p:nvSpPr>
        <p:spPr>
          <a:xfrm>
            <a:off x="1004888" y="5553075"/>
            <a:ext cx="6400800" cy="838200"/>
          </a:xfrm>
          <a:ln/>
        </p:spPr>
        <p:txBody>
          <a:bodyPr/>
          <a:lstStyle>
            <a:lvl1pPr marL="0" indent="0">
              <a:buFontTx/>
              <a:buNone/>
              <a:defRPr sz="1700"/>
            </a:lvl1pPr>
          </a:lstStyle>
          <a:p>
            <a:r>
              <a:rPr lang="en-US"/>
              <a:t>Subtitle Here</a:t>
            </a:r>
          </a:p>
        </p:txBody>
      </p:sp>
      <p:sp>
        <p:nvSpPr>
          <p:cNvPr id="198660" name="Rectangle 4"/>
          <p:cNvSpPr>
            <a:spLocks noGrp="1" noChangeArrowheads="1"/>
          </p:cNvSpPr>
          <p:nvPr>
            <p:ph type="ctrTitle" sz="quarter"/>
          </p:nvPr>
        </p:nvSpPr>
        <p:spPr>
          <a:xfrm>
            <a:off x="990600" y="4832350"/>
            <a:ext cx="6453188" cy="511175"/>
          </a:xfrm>
          <a:ln/>
        </p:spPr>
        <p:txBody>
          <a:bodyPr/>
          <a:lstStyle>
            <a:lvl1pPr>
              <a:defRPr/>
            </a:lvl1pPr>
          </a:lstStyle>
          <a:p>
            <a:r>
              <a:rPr lang="en-US"/>
              <a:t>Presentation Title</a:t>
            </a:r>
          </a:p>
        </p:txBody>
      </p:sp>
      <p:sp>
        <p:nvSpPr>
          <p:cNvPr id="8" name="Rectangle 5"/>
          <p:cNvSpPr>
            <a:spLocks noGrp="1" noChangeArrowheads="1"/>
          </p:cNvSpPr>
          <p:nvPr>
            <p:ph type="dt" sz="quarter" idx="10"/>
          </p:nvPr>
        </p:nvSpPr>
        <p:spPr/>
        <p:txBody>
          <a:bodyPr/>
          <a:lstStyle>
            <a:lvl1pPr>
              <a:defRPr>
                <a:solidFill>
                  <a:schemeClr val="tx1"/>
                </a:solidFill>
              </a:defRPr>
            </a:lvl1pPr>
          </a:lstStyle>
          <a:p>
            <a:r>
              <a:rPr lang="en-US" altLang="zh-CN"/>
              <a:t>Classification </a:t>
            </a:r>
            <a:fld id="{FCEE0D1E-0BE1-4A34-BC90-2EA54C35DF5E}" type="datetime1">
              <a:rPr lang="en-US" altLang="zh-CN"/>
              <a:pPr/>
              <a:t>20/11/10</a:t>
            </a:fld>
            <a:endParaRPr lang="en-US" altLang="zh-CN"/>
          </a:p>
        </p:txBody>
      </p:sp>
      <p:sp>
        <p:nvSpPr>
          <p:cNvPr id="9" name="Rectangle 10"/>
          <p:cNvSpPr>
            <a:spLocks noGrp="1" noChangeArrowheads="1"/>
          </p:cNvSpPr>
          <p:nvPr>
            <p:ph type="sldNum" sz="quarter" idx="11"/>
          </p:nvPr>
        </p:nvSpPr>
        <p:spPr/>
        <p:txBody>
          <a:bodyPr/>
          <a:lstStyle>
            <a:lvl1pPr>
              <a:defRPr/>
            </a:lvl1pPr>
          </a:lstStyle>
          <a:p>
            <a:fld id="{236C61F2-67C8-4579-96A2-EAC700E25516}"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993643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1D526548-EAFC-46D9-8D04-E484AB025ABB}"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0F04A050-83C8-445D-B182-3719DFF2BAD4}"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66757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BDAA5169-87A0-49EC-BE27-12D63C14F4F2}"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139E55FD-2861-4894-8828-9B61200D51D9}"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3572445"/>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150" y="1543050"/>
            <a:ext cx="3278188"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8738" y="1543050"/>
            <a:ext cx="3278187"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quarter" idx="10"/>
          </p:nvPr>
        </p:nvSpPr>
        <p:spPr>
          <a:ln/>
        </p:spPr>
        <p:txBody>
          <a:bodyPr/>
          <a:lstStyle>
            <a:lvl1pPr>
              <a:defRPr/>
            </a:lvl1pPr>
          </a:lstStyle>
          <a:p>
            <a:r>
              <a:rPr lang="en-US" altLang="zh-CN"/>
              <a:t>Classification </a:t>
            </a:r>
            <a:fld id="{D5AC0BAC-D97B-48F3-B897-0A2A2AACB462}" type="datetime1">
              <a:rPr lang="en-US" altLang="zh-CN"/>
              <a:pPr/>
              <a:t>20/11/10</a:t>
            </a:fld>
            <a:endParaRPr lang="en-US" altLang="zh-CN"/>
          </a:p>
        </p:txBody>
      </p:sp>
      <p:sp>
        <p:nvSpPr>
          <p:cNvPr id="6" name="Rectangle 8"/>
          <p:cNvSpPr>
            <a:spLocks noGrp="1" noChangeArrowheads="1"/>
          </p:cNvSpPr>
          <p:nvPr>
            <p:ph type="sldNum" sz="quarter" idx="11"/>
          </p:nvPr>
        </p:nvSpPr>
        <p:spPr>
          <a:ln/>
        </p:spPr>
        <p:txBody>
          <a:bodyPr/>
          <a:lstStyle>
            <a:lvl1pPr>
              <a:defRPr/>
            </a:lvl1pPr>
          </a:lstStyle>
          <a:p>
            <a:fld id="{76FC8A64-A57C-4408-BC73-4EE4F491CC5A}"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96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3"/>
          <p:cNvSpPr>
            <a:spLocks noGrp="1" noChangeArrowheads="1"/>
          </p:cNvSpPr>
          <p:nvPr>
            <p:ph type="sldNum" sz="quarter" idx="10"/>
          </p:nvPr>
        </p:nvSpPr>
        <p:spPr>
          <a:ln/>
        </p:spPr>
        <p:txBody>
          <a:bodyPr/>
          <a:lstStyle>
            <a:lvl1pPr>
              <a:defRPr/>
            </a:lvl1pPr>
          </a:lstStyle>
          <a:p>
            <a:fld id="{FB11CD65-33DA-4803-B061-95D5C1467F47}"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3147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10"/>
          </p:nvPr>
        </p:nvSpPr>
        <p:spPr>
          <a:ln/>
        </p:spPr>
        <p:txBody>
          <a:bodyPr/>
          <a:lstStyle>
            <a:lvl1pPr>
              <a:defRPr/>
            </a:lvl1pPr>
          </a:lstStyle>
          <a:p>
            <a:r>
              <a:rPr lang="en-US" altLang="zh-CN"/>
              <a:t>Classification </a:t>
            </a:r>
            <a:fld id="{02D7D5ED-7198-469C-8BC0-92147C3ECF15}" type="datetime1">
              <a:rPr lang="en-US" altLang="zh-CN"/>
              <a:pPr/>
              <a:t>20/11/10</a:t>
            </a:fld>
            <a:endParaRPr lang="en-US" altLang="zh-CN"/>
          </a:p>
        </p:txBody>
      </p:sp>
      <p:sp>
        <p:nvSpPr>
          <p:cNvPr id="8" name="Rectangle 8"/>
          <p:cNvSpPr>
            <a:spLocks noGrp="1" noChangeArrowheads="1"/>
          </p:cNvSpPr>
          <p:nvPr>
            <p:ph type="sldNum" sz="quarter" idx="11"/>
          </p:nvPr>
        </p:nvSpPr>
        <p:spPr>
          <a:ln/>
        </p:spPr>
        <p:txBody>
          <a:bodyPr/>
          <a:lstStyle>
            <a:lvl1pPr>
              <a:defRPr/>
            </a:lvl1pPr>
          </a:lstStyle>
          <a:p>
            <a:fld id="{A8FAD09A-E07B-498D-8A7F-ACF030178EAC}"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9927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quarter" idx="10"/>
          </p:nvPr>
        </p:nvSpPr>
        <p:spPr>
          <a:ln/>
        </p:spPr>
        <p:txBody>
          <a:bodyPr/>
          <a:lstStyle>
            <a:lvl1pPr>
              <a:defRPr/>
            </a:lvl1pPr>
          </a:lstStyle>
          <a:p>
            <a:r>
              <a:rPr lang="en-US" altLang="zh-CN"/>
              <a:t>Classification </a:t>
            </a:r>
            <a:fld id="{1485B382-7694-47F0-8E3D-8D572B94BBDC}" type="datetime1">
              <a:rPr lang="en-US" altLang="zh-CN"/>
              <a:pPr/>
              <a:t>20/11/10</a:t>
            </a:fld>
            <a:endParaRPr lang="en-US" altLang="zh-CN"/>
          </a:p>
        </p:txBody>
      </p:sp>
      <p:sp>
        <p:nvSpPr>
          <p:cNvPr id="4" name="Rectangle 8"/>
          <p:cNvSpPr>
            <a:spLocks noGrp="1" noChangeArrowheads="1"/>
          </p:cNvSpPr>
          <p:nvPr>
            <p:ph type="sldNum" sz="quarter" idx="11"/>
          </p:nvPr>
        </p:nvSpPr>
        <p:spPr>
          <a:ln/>
        </p:spPr>
        <p:txBody>
          <a:bodyPr/>
          <a:lstStyle>
            <a:lvl1pPr>
              <a:defRPr/>
            </a:lvl1pPr>
          </a:lstStyle>
          <a:p>
            <a:fld id="{C7332080-E9F3-4D2E-830B-D2D3D8958183}"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2445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quarter" idx="10"/>
          </p:nvPr>
        </p:nvSpPr>
        <p:spPr>
          <a:ln/>
        </p:spPr>
        <p:txBody>
          <a:bodyPr/>
          <a:lstStyle>
            <a:lvl1pPr>
              <a:defRPr/>
            </a:lvl1pPr>
          </a:lstStyle>
          <a:p>
            <a:r>
              <a:rPr lang="en-US" altLang="zh-CN"/>
              <a:t>Classification </a:t>
            </a:r>
            <a:fld id="{340FAD6A-DCF6-4026-8F09-2EBBD43D2F01}" type="datetime1">
              <a:rPr lang="en-US" altLang="zh-CN"/>
              <a:pPr/>
              <a:t>20/11/10</a:t>
            </a:fld>
            <a:endParaRPr lang="en-US" altLang="zh-CN"/>
          </a:p>
        </p:txBody>
      </p:sp>
      <p:sp>
        <p:nvSpPr>
          <p:cNvPr id="3" name="Rectangle 8"/>
          <p:cNvSpPr>
            <a:spLocks noGrp="1" noChangeArrowheads="1"/>
          </p:cNvSpPr>
          <p:nvPr>
            <p:ph type="sldNum" sz="quarter" idx="11"/>
          </p:nvPr>
        </p:nvSpPr>
        <p:spPr>
          <a:ln/>
        </p:spPr>
        <p:txBody>
          <a:bodyPr/>
          <a:lstStyle>
            <a:lvl1pPr>
              <a:defRPr/>
            </a:lvl1pPr>
          </a:lstStyle>
          <a:p>
            <a:fld id="{59423812-7AD1-4DCE-9860-D8F313365323}"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70609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r>
              <a:rPr lang="en-US" altLang="zh-CN"/>
              <a:t>Classification </a:t>
            </a:r>
            <a:fld id="{B4C9AED3-EBBF-4810-8DFE-05AE11052BA6}" type="datetime1">
              <a:rPr lang="en-US" altLang="zh-CN"/>
              <a:pPr/>
              <a:t>20/11/10</a:t>
            </a:fld>
            <a:endParaRPr lang="en-US" altLang="zh-CN"/>
          </a:p>
        </p:txBody>
      </p:sp>
      <p:sp>
        <p:nvSpPr>
          <p:cNvPr id="6" name="Rectangle 8"/>
          <p:cNvSpPr>
            <a:spLocks noGrp="1" noChangeArrowheads="1"/>
          </p:cNvSpPr>
          <p:nvPr>
            <p:ph type="sldNum" sz="quarter" idx="11"/>
          </p:nvPr>
        </p:nvSpPr>
        <p:spPr>
          <a:ln/>
        </p:spPr>
        <p:txBody>
          <a:bodyPr/>
          <a:lstStyle>
            <a:lvl1pPr>
              <a:defRPr/>
            </a:lvl1pPr>
          </a:lstStyle>
          <a:p>
            <a:fld id="{B4A71FC8-3777-472A-8B63-A61482C902D6}"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8219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r>
              <a:rPr lang="en-US" altLang="zh-CN"/>
              <a:t>Classification </a:t>
            </a:r>
            <a:fld id="{1B66C0DC-A02F-47F5-AB55-FBB46EA3DC3A}" type="datetime1">
              <a:rPr lang="en-US" altLang="zh-CN"/>
              <a:pPr/>
              <a:t>20/11/10</a:t>
            </a:fld>
            <a:endParaRPr lang="en-US" altLang="zh-CN"/>
          </a:p>
        </p:txBody>
      </p:sp>
      <p:sp>
        <p:nvSpPr>
          <p:cNvPr id="6" name="Rectangle 8"/>
          <p:cNvSpPr>
            <a:spLocks noGrp="1" noChangeArrowheads="1"/>
          </p:cNvSpPr>
          <p:nvPr>
            <p:ph type="sldNum" sz="quarter" idx="11"/>
          </p:nvPr>
        </p:nvSpPr>
        <p:spPr>
          <a:ln/>
        </p:spPr>
        <p:txBody>
          <a:bodyPr/>
          <a:lstStyle>
            <a:lvl1pPr>
              <a:defRPr/>
            </a:lvl1pPr>
          </a:lstStyle>
          <a:p>
            <a:fld id="{F82331C9-76A5-41D4-BB11-C38892077DC9}"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7775588"/>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F747181F-E31A-47F5-B5C7-F92B870C1619}"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4004C1A2-40C4-441B-9AC6-C93CBAB2E84A}"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6513326"/>
      </p:ext>
    </p:extLst>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647700"/>
            <a:ext cx="1679575"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647700"/>
            <a:ext cx="488632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04C02ECA-F230-4975-B6C5-A3DB40B6B9EC}"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995BBEBC-4913-4B91-979B-6942BB4F944F}"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4046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10" descr="title_Insight"/>
          <p:cNvPicPr>
            <a:picLocks noChangeAspect="1" noChangeArrowheads="1"/>
          </p:cNvPicPr>
          <p:nvPr userDrawn="1"/>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75" y="14288"/>
            <a:ext cx="9140825" cy="68484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 name="Line 6"/>
          <p:cNvSpPr>
            <a:spLocks noChangeShapeType="1"/>
          </p:cNvSpPr>
          <p:nvPr userDrawn="1"/>
        </p:nvSpPr>
        <p:spPr bwMode="auto">
          <a:xfrm>
            <a:off x="1066800" y="5454650"/>
            <a:ext cx="2970213" cy="0"/>
          </a:xfrm>
          <a:prstGeom prst="line">
            <a:avLst/>
          </a:prstGeom>
          <a:noFill/>
          <a:ln w="12700">
            <a:solidFill>
              <a:schemeClr val="accent2"/>
            </a:solidFill>
            <a:round/>
            <a:headEnd/>
            <a:tailEnd/>
          </a:ln>
        </p:spPr>
        <p:txBody>
          <a:bodyPr wrap="none" anchor="ctr"/>
          <a:lstStyle/>
          <a:p>
            <a:pPr>
              <a:defRPr/>
            </a:pPr>
            <a:endParaRPr lang="en-US"/>
          </a:p>
        </p:txBody>
      </p:sp>
      <p:sp>
        <p:nvSpPr>
          <p:cNvPr id="6" name="Text Box 7"/>
          <p:cNvSpPr txBox="1">
            <a:spLocks noChangeArrowheads="1"/>
          </p:cNvSpPr>
          <p:nvPr userDrawn="1"/>
        </p:nvSpPr>
        <p:spPr bwMode="auto">
          <a:xfrm>
            <a:off x="4414838" y="6467475"/>
            <a:ext cx="1317625" cy="184150"/>
          </a:xfrm>
          <a:prstGeom prst="rect">
            <a:avLst/>
          </a:prstGeom>
          <a:noFill/>
          <a:ln w="9525" algn="ctr">
            <a:noFill/>
            <a:miter lim="800000"/>
            <a:headEnd/>
            <a:tailEnd/>
          </a:ln>
          <a:effectLst/>
        </p:spPr>
        <p:txBody>
          <a:bodyPr wrap="none">
            <a:spAutoFit/>
          </a:bodyPr>
          <a:lstStyle/>
          <a:p>
            <a:pPr algn="l">
              <a:defRPr/>
            </a:pPr>
            <a:r>
              <a:rPr lang="en-US" sz="600" b="0"/>
              <a:t>Copyright 2009   Trend Micro Inc.</a:t>
            </a:r>
          </a:p>
        </p:txBody>
      </p:sp>
      <p:pic>
        <p:nvPicPr>
          <p:cNvPr id="7" name="Picture 8" descr="trend_logo"/>
          <p:cNvPicPr>
            <a:picLocks noChangeAspect="1" noChangeArrowheads="1"/>
          </p:cNvPicPr>
          <p:nvPr userDrawn="1"/>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31203"/>
          <a:stretch>
            <a:fillRect/>
          </a:stretch>
        </p:blipFill>
        <p:spPr bwMode="auto">
          <a:xfrm>
            <a:off x="301625" y="263525"/>
            <a:ext cx="3157538" cy="7175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200707" name="Rectangle 3"/>
          <p:cNvSpPr>
            <a:spLocks noGrp="1" noChangeArrowheads="1"/>
          </p:cNvSpPr>
          <p:nvPr>
            <p:ph type="subTitle" sz="quarter" idx="1"/>
          </p:nvPr>
        </p:nvSpPr>
        <p:spPr>
          <a:xfrm>
            <a:off x="1004888" y="5553075"/>
            <a:ext cx="6400800" cy="838200"/>
          </a:xfrm>
          <a:ln/>
        </p:spPr>
        <p:txBody>
          <a:bodyPr/>
          <a:lstStyle>
            <a:lvl1pPr marL="0" indent="0">
              <a:buFontTx/>
              <a:buNone/>
              <a:defRPr sz="1700"/>
            </a:lvl1pPr>
          </a:lstStyle>
          <a:p>
            <a:r>
              <a:rPr lang="en-US"/>
              <a:t>Subtitle Here</a:t>
            </a:r>
          </a:p>
        </p:txBody>
      </p:sp>
      <p:sp>
        <p:nvSpPr>
          <p:cNvPr id="200708" name="Rectangle 4"/>
          <p:cNvSpPr>
            <a:spLocks noGrp="1" noChangeArrowheads="1"/>
          </p:cNvSpPr>
          <p:nvPr>
            <p:ph type="ctrTitle" sz="quarter"/>
          </p:nvPr>
        </p:nvSpPr>
        <p:spPr>
          <a:xfrm>
            <a:off x="990600" y="4832350"/>
            <a:ext cx="6453188" cy="511175"/>
          </a:xfrm>
          <a:ln/>
        </p:spPr>
        <p:txBody>
          <a:bodyPr/>
          <a:lstStyle>
            <a:lvl1pPr>
              <a:defRPr/>
            </a:lvl1pPr>
          </a:lstStyle>
          <a:p>
            <a:r>
              <a:rPr lang="en-US"/>
              <a:t>Presentation Title</a:t>
            </a:r>
          </a:p>
        </p:txBody>
      </p:sp>
      <p:sp>
        <p:nvSpPr>
          <p:cNvPr id="8" name="Rectangle 5"/>
          <p:cNvSpPr>
            <a:spLocks noGrp="1" noChangeArrowheads="1"/>
          </p:cNvSpPr>
          <p:nvPr>
            <p:ph type="dt" sz="quarter" idx="10"/>
          </p:nvPr>
        </p:nvSpPr>
        <p:spPr/>
        <p:txBody>
          <a:bodyPr/>
          <a:lstStyle>
            <a:lvl1pPr>
              <a:defRPr>
                <a:solidFill>
                  <a:schemeClr val="tx1"/>
                </a:solidFill>
              </a:defRPr>
            </a:lvl1pPr>
          </a:lstStyle>
          <a:p>
            <a:r>
              <a:rPr lang="en-US" altLang="zh-CN"/>
              <a:t>Classification </a:t>
            </a:r>
            <a:fld id="{E0BB9BF0-167C-4114-9760-A5A52823DC41}" type="datetime1">
              <a:rPr lang="en-US" altLang="zh-CN"/>
              <a:pPr/>
              <a:t>20/11/10</a:t>
            </a:fld>
            <a:endParaRPr lang="en-US" altLang="zh-CN"/>
          </a:p>
        </p:txBody>
      </p:sp>
      <p:sp>
        <p:nvSpPr>
          <p:cNvPr id="9" name="Rectangle 11"/>
          <p:cNvSpPr>
            <a:spLocks noGrp="1" noChangeArrowheads="1"/>
          </p:cNvSpPr>
          <p:nvPr>
            <p:ph type="sldNum" sz="quarter" idx="11"/>
          </p:nvPr>
        </p:nvSpPr>
        <p:spPr/>
        <p:txBody>
          <a:bodyPr/>
          <a:lstStyle>
            <a:lvl1pPr>
              <a:defRPr/>
            </a:lvl1pPr>
          </a:lstStyle>
          <a:p>
            <a:fld id="{FEB199C9-3101-4940-BC42-4D0069E779A1}"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443322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05593490-827D-4C3D-8215-4BE951FD859D}"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12E345F6-990A-4303-A6BD-43E4011A7F21}"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0332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48C7110A-F3BC-4DCB-95D0-3A60C151C16A}"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37937A93-2D6F-4817-AA50-E037063C116F}"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70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89"/>
          <p:cNvSpPr>
            <a:spLocks noGrp="1" noChangeArrowheads="1"/>
          </p:cNvSpPr>
          <p:nvPr>
            <p:ph type="dt" sz="quarter" idx="10"/>
          </p:nvPr>
        </p:nvSpPr>
        <p:spPr>
          <a:xfrm>
            <a:off x="2514600" y="6477000"/>
            <a:ext cx="1952625" cy="21907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r>
              <a:rPr lang="en-US" altLang="zh-CN"/>
              <a:t>Classification </a:t>
            </a:r>
            <a:fld id="{5FE9814B-90EC-4304-A0B1-C6CB4BF2AF7D}" type="datetime1">
              <a:rPr lang="en-US" altLang="zh-CN"/>
              <a:pPr/>
              <a:t>20/11/10</a:t>
            </a:fld>
            <a:endParaRPr lang="en-US" altLang="zh-CN"/>
          </a:p>
        </p:txBody>
      </p:sp>
      <p:sp>
        <p:nvSpPr>
          <p:cNvPr id="4" name="Rectangle 593"/>
          <p:cNvSpPr>
            <a:spLocks noGrp="1" noChangeArrowheads="1"/>
          </p:cNvSpPr>
          <p:nvPr>
            <p:ph type="sldNum" sz="quarter" idx="11"/>
          </p:nvPr>
        </p:nvSpPr>
        <p:spPr/>
        <p:txBody>
          <a:bodyPr/>
          <a:lstStyle>
            <a:lvl1pPr>
              <a:defRPr/>
            </a:lvl1pPr>
          </a:lstStyle>
          <a:p>
            <a:fld id="{436EFF8A-05F4-4B78-B8EC-1108AA744914}"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2892114"/>
      </p:ext>
    </p:extLst>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150" y="1543050"/>
            <a:ext cx="3278188"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8738" y="1543050"/>
            <a:ext cx="3278187" cy="512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quarter" idx="10"/>
          </p:nvPr>
        </p:nvSpPr>
        <p:spPr>
          <a:ln/>
        </p:spPr>
        <p:txBody>
          <a:bodyPr/>
          <a:lstStyle>
            <a:lvl1pPr>
              <a:defRPr/>
            </a:lvl1pPr>
          </a:lstStyle>
          <a:p>
            <a:r>
              <a:rPr lang="en-US" altLang="zh-CN"/>
              <a:t>Classification </a:t>
            </a:r>
            <a:fld id="{19E4A25A-0A90-49BB-B829-BEABF8110B6F}" type="datetime1">
              <a:rPr lang="en-US" altLang="zh-CN"/>
              <a:pPr/>
              <a:t>20/11/10</a:t>
            </a:fld>
            <a:endParaRPr lang="en-US" altLang="zh-CN"/>
          </a:p>
        </p:txBody>
      </p:sp>
      <p:sp>
        <p:nvSpPr>
          <p:cNvPr id="6" name="Rectangle 8"/>
          <p:cNvSpPr>
            <a:spLocks noGrp="1" noChangeArrowheads="1"/>
          </p:cNvSpPr>
          <p:nvPr>
            <p:ph type="sldNum" sz="quarter" idx="11"/>
          </p:nvPr>
        </p:nvSpPr>
        <p:spPr>
          <a:ln/>
        </p:spPr>
        <p:txBody>
          <a:bodyPr/>
          <a:lstStyle>
            <a:lvl1pPr>
              <a:defRPr/>
            </a:lvl1pPr>
          </a:lstStyle>
          <a:p>
            <a:fld id="{E74E17C7-4325-457F-961C-1463D8EB27AB}"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31746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10"/>
          </p:nvPr>
        </p:nvSpPr>
        <p:spPr>
          <a:ln/>
        </p:spPr>
        <p:txBody>
          <a:bodyPr/>
          <a:lstStyle>
            <a:lvl1pPr>
              <a:defRPr/>
            </a:lvl1pPr>
          </a:lstStyle>
          <a:p>
            <a:r>
              <a:rPr lang="en-US" altLang="zh-CN"/>
              <a:t>Classification </a:t>
            </a:r>
            <a:fld id="{21137A8A-7E77-4D93-85A8-DF8EADD2269F}" type="datetime1">
              <a:rPr lang="en-US" altLang="zh-CN"/>
              <a:pPr/>
              <a:t>20/11/10</a:t>
            </a:fld>
            <a:endParaRPr lang="en-US" altLang="zh-CN"/>
          </a:p>
        </p:txBody>
      </p:sp>
      <p:sp>
        <p:nvSpPr>
          <p:cNvPr id="8" name="Rectangle 8"/>
          <p:cNvSpPr>
            <a:spLocks noGrp="1" noChangeArrowheads="1"/>
          </p:cNvSpPr>
          <p:nvPr>
            <p:ph type="sldNum" sz="quarter" idx="11"/>
          </p:nvPr>
        </p:nvSpPr>
        <p:spPr>
          <a:ln/>
        </p:spPr>
        <p:txBody>
          <a:bodyPr/>
          <a:lstStyle>
            <a:lvl1pPr>
              <a:defRPr/>
            </a:lvl1pPr>
          </a:lstStyle>
          <a:p>
            <a:fld id="{C0D43DA8-05C5-461B-83B3-7F03F1914C6C}"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4853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quarter" idx="10"/>
          </p:nvPr>
        </p:nvSpPr>
        <p:spPr>
          <a:ln/>
        </p:spPr>
        <p:txBody>
          <a:bodyPr/>
          <a:lstStyle>
            <a:lvl1pPr>
              <a:defRPr/>
            </a:lvl1pPr>
          </a:lstStyle>
          <a:p>
            <a:r>
              <a:rPr lang="en-US" altLang="zh-CN"/>
              <a:t>Classification </a:t>
            </a:r>
            <a:fld id="{4A8A2A19-54EB-4B5B-9D6F-2592BE072523}" type="datetime1">
              <a:rPr lang="en-US" altLang="zh-CN"/>
              <a:pPr/>
              <a:t>20/11/10</a:t>
            </a:fld>
            <a:endParaRPr lang="en-US" altLang="zh-CN"/>
          </a:p>
        </p:txBody>
      </p:sp>
      <p:sp>
        <p:nvSpPr>
          <p:cNvPr id="4" name="Rectangle 8"/>
          <p:cNvSpPr>
            <a:spLocks noGrp="1" noChangeArrowheads="1"/>
          </p:cNvSpPr>
          <p:nvPr>
            <p:ph type="sldNum" sz="quarter" idx="11"/>
          </p:nvPr>
        </p:nvSpPr>
        <p:spPr>
          <a:ln/>
        </p:spPr>
        <p:txBody>
          <a:bodyPr/>
          <a:lstStyle>
            <a:lvl1pPr>
              <a:defRPr/>
            </a:lvl1pPr>
          </a:lstStyle>
          <a:p>
            <a:fld id="{72A7CE32-4042-4CB5-A1FC-A731995D3D95}"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90321712"/>
      </p:ext>
    </p:extLst>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quarter" idx="10"/>
          </p:nvPr>
        </p:nvSpPr>
        <p:spPr>
          <a:ln/>
        </p:spPr>
        <p:txBody>
          <a:bodyPr/>
          <a:lstStyle>
            <a:lvl1pPr>
              <a:defRPr/>
            </a:lvl1pPr>
          </a:lstStyle>
          <a:p>
            <a:r>
              <a:rPr lang="en-US" altLang="zh-CN"/>
              <a:t>Classification </a:t>
            </a:r>
            <a:fld id="{C2225714-F6B2-458E-8F0A-20792AB288D2}" type="datetime1">
              <a:rPr lang="en-US" altLang="zh-CN"/>
              <a:pPr/>
              <a:t>20/11/10</a:t>
            </a:fld>
            <a:endParaRPr lang="en-US" altLang="zh-CN"/>
          </a:p>
        </p:txBody>
      </p:sp>
      <p:sp>
        <p:nvSpPr>
          <p:cNvPr id="3" name="Rectangle 8"/>
          <p:cNvSpPr>
            <a:spLocks noGrp="1" noChangeArrowheads="1"/>
          </p:cNvSpPr>
          <p:nvPr>
            <p:ph type="sldNum" sz="quarter" idx="11"/>
          </p:nvPr>
        </p:nvSpPr>
        <p:spPr>
          <a:ln/>
        </p:spPr>
        <p:txBody>
          <a:bodyPr/>
          <a:lstStyle>
            <a:lvl1pPr>
              <a:defRPr/>
            </a:lvl1pPr>
          </a:lstStyle>
          <a:p>
            <a:fld id="{0018EF46-9A98-4C60-8ECA-C83688D460D9}"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60358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r>
              <a:rPr lang="en-US" altLang="zh-CN"/>
              <a:t>Classification </a:t>
            </a:r>
            <a:fld id="{99D5E929-7747-44AB-8C2F-F4D0CAFFC5DF}" type="datetime1">
              <a:rPr lang="en-US" altLang="zh-CN"/>
              <a:pPr/>
              <a:t>20/11/10</a:t>
            </a:fld>
            <a:endParaRPr lang="en-US" altLang="zh-CN"/>
          </a:p>
        </p:txBody>
      </p:sp>
      <p:sp>
        <p:nvSpPr>
          <p:cNvPr id="6" name="Rectangle 8"/>
          <p:cNvSpPr>
            <a:spLocks noGrp="1" noChangeArrowheads="1"/>
          </p:cNvSpPr>
          <p:nvPr>
            <p:ph type="sldNum" sz="quarter" idx="11"/>
          </p:nvPr>
        </p:nvSpPr>
        <p:spPr>
          <a:ln/>
        </p:spPr>
        <p:txBody>
          <a:bodyPr/>
          <a:lstStyle>
            <a:lvl1pPr>
              <a:defRPr/>
            </a:lvl1pPr>
          </a:lstStyle>
          <a:p>
            <a:fld id="{922E0C3B-6478-40CA-9FBD-876E10207ED2}"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4914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quarter" idx="10"/>
          </p:nvPr>
        </p:nvSpPr>
        <p:spPr>
          <a:ln/>
        </p:spPr>
        <p:txBody>
          <a:bodyPr/>
          <a:lstStyle>
            <a:lvl1pPr>
              <a:defRPr/>
            </a:lvl1pPr>
          </a:lstStyle>
          <a:p>
            <a:r>
              <a:rPr lang="en-US" altLang="zh-CN"/>
              <a:t>Classification </a:t>
            </a:r>
            <a:fld id="{51B76DC2-0D92-4748-85CE-8D0DC37D11D9}" type="datetime1">
              <a:rPr lang="en-US" altLang="zh-CN"/>
              <a:pPr/>
              <a:t>20/11/10</a:t>
            </a:fld>
            <a:endParaRPr lang="en-US" altLang="zh-CN"/>
          </a:p>
        </p:txBody>
      </p:sp>
      <p:sp>
        <p:nvSpPr>
          <p:cNvPr id="6" name="Rectangle 8"/>
          <p:cNvSpPr>
            <a:spLocks noGrp="1" noChangeArrowheads="1"/>
          </p:cNvSpPr>
          <p:nvPr>
            <p:ph type="sldNum" sz="quarter" idx="11"/>
          </p:nvPr>
        </p:nvSpPr>
        <p:spPr>
          <a:ln/>
        </p:spPr>
        <p:txBody>
          <a:bodyPr/>
          <a:lstStyle>
            <a:lvl1pPr>
              <a:defRPr/>
            </a:lvl1pPr>
          </a:lstStyle>
          <a:p>
            <a:fld id="{52816C6C-3BE2-4774-9B09-D2F8E27EC4D9}"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2273187"/>
      </p:ext>
    </p:extLst>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B2DB76DD-3076-40E5-B917-198E04A45AB4}"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838886F1-E24A-4DCD-BD07-2B8951733B1D}"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3905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7350" y="647700"/>
            <a:ext cx="1679575"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647700"/>
            <a:ext cx="488632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quarter" idx="10"/>
          </p:nvPr>
        </p:nvSpPr>
        <p:spPr>
          <a:ln/>
        </p:spPr>
        <p:txBody>
          <a:bodyPr/>
          <a:lstStyle>
            <a:lvl1pPr>
              <a:defRPr/>
            </a:lvl1pPr>
          </a:lstStyle>
          <a:p>
            <a:r>
              <a:rPr lang="en-US" altLang="zh-CN"/>
              <a:t>Classification </a:t>
            </a:r>
            <a:fld id="{E0427E79-7322-4F82-A888-78B2CF97393C}" type="datetime1">
              <a:rPr lang="en-US" altLang="zh-CN"/>
              <a:pPr/>
              <a:t>20/11/10</a:t>
            </a:fld>
            <a:endParaRPr lang="en-US" altLang="zh-CN"/>
          </a:p>
        </p:txBody>
      </p:sp>
      <p:sp>
        <p:nvSpPr>
          <p:cNvPr id="5" name="Rectangle 8"/>
          <p:cNvSpPr>
            <a:spLocks noGrp="1" noChangeArrowheads="1"/>
          </p:cNvSpPr>
          <p:nvPr>
            <p:ph type="sldNum" sz="quarter" idx="11"/>
          </p:nvPr>
        </p:nvSpPr>
        <p:spPr>
          <a:ln/>
        </p:spPr>
        <p:txBody>
          <a:bodyPr/>
          <a:lstStyle>
            <a:lvl1pPr>
              <a:defRPr/>
            </a:lvl1pPr>
          </a:lstStyle>
          <a:p>
            <a:fld id="{DBD8CA3F-56BF-4E11-BD0A-70450BC1A0C8}"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531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89"/>
          <p:cNvSpPr>
            <a:spLocks noGrp="1" noChangeArrowheads="1"/>
          </p:cNvSpPr>
          <p:nvPr>
            <p:ph type="dt" sz="quarter" idx="10"/>
          </p:nvPr>
        </p:nvSpPr>
        <p:spPr>
          <a:xfrm>
            <a:off x="2514600" y="6477000"/>
            <a:ext cx="1952625" cy="21907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r>
              <a:rPr lang="en-US" altLang="zh-CN"/>
              <a:t>Classification </a:t>
            </a:r>
            <a:fld id="{60564780-D969-4770-8576-944A7A0D4B88}" type="datetime1">
              <a:rPr lang="en-US" altLang="zh-CN"/>
              <a:pPr/>
              <a:t>20/11/10</a:t>
            </a:fld>
            <a:endParaRPr lang="en-US" altLang="zh-CN"/>
          </a:p>
        </p:txBody>
      </p:sp>
      <p:sp>
        <p:nvSpPr>
          <p:cNvPr id="3" name="Rectangle 593"/>
          <p:cNvSpPr>
            <a:spLocks noGrp="1" noChangeArrowheads="1"/>
          </p:cNvSpPr>
          <p:nvPr>
            <p:ph type="sldNum" sz="quarter" idx="11"/>
          </p:nvPr>
        </p:nvSpPr>
        <p:spPr/>
        <p:txBody>
          <a:bodyPr/>
          <a:lstStyle>
            <a:lvl1pPr>
              <a:defRPr/>
            </a:lvl1pPr>
          </a:lstStyle>
          <a:p>
            <a:fld id="{1A0993E2-FA4A-4EC6-B8E9-47AFFCBBCA41}"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905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89"/>
          <p:cNvSpPr>
            <a:spLocks noGrp="1" noChangeArrowheads="1"/>
          </p:cNvSpPr>
          <p:nvPr>
            <p:ph type="dt" sz="quarter" idx="10"/>
          </p:nvPr>
        </p:nvSpPr>
        <p:spPr>
          <a:xfrm>
            <a:off x="2514600" y="6477000"/>
            <a:ext cx="1952625" cy="21907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r>
              <a:rPr lang="en-US" altLang="zh-CN"/>
              <a:t>Classification </a:t>
            </a:r>
            <a:fld id="{56A31B92-4010-44C4-B5EB-3565CEF86F48}" type="datetime1">
              <a:rPr lang="en-US" altLang="zh-CN"/>
              <a:pPr/>
              <a:t>20/11/10</a:t>
            </a:fld>
            <a:endParaRPr lang="en-US" altLang="zh-CN"/>
          </a:p>
        </p:txBody>
      </p:sp>
      <p:sp>
        <p:nvSpPr>
          <p:cNvPr id="6" name="Rectangle 593"/>
          <p:cNvSpPr>
            <a:spLocks noGrp="1" noChangeArrowheads="1"/>
          </p:cNvSpPr>
          <p:nvPr>
            <p:ph type="sldNum" sz="quarter" idx="11"/>
          </p:nvPr>
        </p:nvSpPr>
        <p:spPr/>
        <p:txBody>
          <a:bodyPr/>
          <a:lstStyle>
            <a:lvl1pPr>
              <a:defRPr/>
            </a:lvl1pPr>
          </a:lstStyle>
          <a:p>
            <a:fld id="{121F8367-8219-4991-8A21-7EF3398F0A91}"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189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89"/>
          <p:cNvSpPr>
            <a:spLocks noGrp="1" noChangeArrowheads="1"/>
          </p:cNvSpPr>
          <p:nvPr>
            <p:ph type="dt" sz="quarter" idx="10"/>
          </p:nvPr>
        </p:nvSpPr>
        <p:spPr>
          <a:xfrm>
            <a:off x="2514600" y="6477000"/>
            <a:ext cx="1952625" cy="219075"/>
          </a:xfrm>
          <a:prstGeom prst="rect">
            <a:avLst/>
          </a:prstGeom>
        </p:spPr>
        <p:txBody>
          <a:bodyPr vert="horz" wrap="square" lIns="91440" tIns="45720" rIns="91440" bIns="45720" numCol="1" anchor="t" anchorCtr="0" compatLnSpc="1">
            <a:prstTxWarp prst="textNoShape">
              <a:avLst/>
            </a:prstTxWarp>
          </a:bodyPr>
          <a:lstStyle>
            <a:lvl1pPr>
              <a:defRPr>
                <a:ea typeface="宋体" charset="-122"/>
              </a:defRPr>
            </a:lvl1pPr>
          </a:lstStyle>
          <a:p>
            <a:r>
              <a:rPr lang="en-US" altLang="zh-CN"/>
              <a:t>Classification </a:t>
            </a:r>
            <a:fld id="{E518736D-F4F3-4832-ACD7-A6DA8427C055}" type="datetime1">
              <a:rPr lang="en-US" altLang="zh-CN"/>
              <a:pPr/>
              <a:t>20/11/10</a:t>
            </a:fld>
            <a:endParaRPr lang="en-US" altLang="zh-CN"/>
          </a:p>
        </p:txBody>
      </p:sp>
      <p:sp>
        <p:nvSpPr>
          <p:cNvPr id="6" name="Rectangle 593"/>
          <p:cNvSpPr>
            <a:spLocks noGrp="1" noChangeArrowheads="1"/>
          </p:cNvSpPr>
          <p:nvPr>
            <p:ph type="sldNum" sz="quarter" idx="11"/>
          </p:nvPr>
        </p:nvSpPr>
        <p:spPr/>
        <p:txBody>
          <a:bodyPr/>
          <a:lstStyle>
            <a:lvl1pPr>
              <a:defRPr/>
            </a:lvl1pPr>
          </a:lstStyle>
          <a:p>
            <a:fld id="{DC54F1E9-234D-40C6-91DB-2AACEEE899EE}" type="slidenum">
              <a:rPr lang="en-US" altLang="zh-CN"/>
              <a:pPr/>
              <a:t>‹#›</a:t>
            </a:fld>
            <a:endParaRPr lang="en-US" altLang="zh-CN"/>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12042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5.jpeg"/><Relationship Id="rId14"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5.jpeg"/><Relationship Id="rId14" Type="http://schemas.openxmlformats.org/officeDocument/2006/relationships/image" Target="../media/image6.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026" name="Picture 584" descr="subtitle"/>
          <p:cNvPicPr>
            <a:picLocks noChangeAspect="1" noChangeArrowheads="1"/>
          </p:cNvPicPr>
          <p:nvPr userDrawn="1"/>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027" name="Rectangle 554"/>
          <p:cNvSpPr>
            <a:spLocks noGrp="1" noChangeArrowheads="1"/>
          </p:cNvSpPr>
          <p:nvPr>
            <p:ph type="body" idx="1"/>
          </p:nvPr>
        </p:nvSpPr>
        <p:spPr bwMode="auto">
          <a:xfrm>
            <a:off x="438150" y="1543050"/>
            <a:ext cx="6708775" cy="51244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First level</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553"/>
          <p:cNvSpPr>
            <a:spLocks noGrp="1" noChangeArrowheads="1"/>
          </p:cNvSpPr>
          <p:nvPr>
            <p:ph type="title"/>
          </p:nvPr>
        </p:nvSpPr>
        <p:spPr bwMode="auto">
          <a:xfrm>
            <a:off x="428625" y="647700"/>
            <a:ext cx="6718300" cy="714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Title</a:t>
            </a:r>
          </a:p>
        </p:txBody>
      </p:sp>
      <p:pic>
        <p:nvPicPr>
          <p:cNvPr id="1029" name="Picture 586" descr="TM_small"/>
          <p:cNvPicPr>
            <a:picLocks noChangeAspect="1" noChangeArrowheads="1"/>
          </p:cNvPicPr>
          <p:nvPr userDrawn="1"/>
        </p:nvPicPr>
        <p:blipFill>
          <a:blip r:embed="rId1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48600" y="6296025"/>
            <a:ext cx="990600" cy="4095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9024" name="Text Box 592"/>
          <p:cNvSpPr txBox="1">
            <a:spLocks noChangeArrowheads="1"/>
          </p:cNvSpPr>
          <p:nvPr userDrawn="1"/>
        </p:nvSpPr>
        <p:spPr bwMode="auto">
          <a:xfrm>
            <a:off x="4414838" y="6467475"/>
            <a:ext cx="1308100" cy="184150"/>
          </a:xfrm>
          <a:prstGeom prst="rect">
            <a:avLst/>
          </a:prstGeom>
          <a:noFill/>
          <a:ln w="9525" algn="ctr">
            <a:noFill/>
            <a:miter lim="800000"/>
            <a:headEnd/>
            <a:tailEnd/>
          </a:ln>
          <a:effectLst/>
        </p:spPr>
        <p:txBody>
          <a:bodyPr wrap="none">
            <a:spAutoFit/>
          </a:bodyPr>
          <a:lstStyle/>
          <a:p>
            <a:pPr algn="l">
              <a:defRPr/>
            </a:pPr>
            <a:r>
              <a:rPr lang="en-US" sz="600" b="0" dirty="0"/>
              <a:t>Copyright 2010  Trend Micro Inc.</a:t>
            </a:r>
          </a:p>
        </p:txBody>
      </p:sp>
      <p:sp>
        <p:nvSpPr>
          <p:cNvPr id="19025" name="Rectangle 593"/>
          <p:cNvSpPr>
            <a:spLocks noGrp="1" noChangeArrowheads="1"/>
          </p:cNvSpPr>
          <p:nvPr>
            <p:ph type="sldNum" sz="quarter" idx="4"/>
          </p:nvPr>
        </p:nvSpPr>
        <p:spPr bwMode="auto">
          <a:xfrm>
            <a:off x="5610225" y="6473825"/>
            <a:ext cx="277813" cy="184150"/>
          </a:xfrm>
          <a:prstGeom prst="rect">
            <a:avLst/>
          </a:prstGeom>
          <a:noFill/>
          <a:ln w="9525" algn="ctr">
            <a:noFill/>
            <a:miter lim="800000"/>
            <a:headEnd/>
            <a:tailEnd/>
          </a:ln>
          <a:effectLst/>
        </p:spPr>
        <p:txBody>
          <a:bodyPr vert="horz" wrap="none" lIns="91440" tIns="45720" rIns="91440" bIns="45720" numCol="1" anchor="t" anchorCtr="0" compatLnSpc="1">
            <a:prstTxWarp prst="textNoShape">
              <a:avLst/>
            </a:prstTxWarp>
            <a:spAutoFit/>
          </a:bodyPr>
          <a:lstStyle>
            <a:lvl1pPr>
              <a:defRPr sz="600" b="0">
                <a:ea typeface="宋体" charset="-122"/>
              </a:defRPr>
            </a:lvl1pPr>
          </a:lstStyle>
          <a:p>
            <a:fld id="{34809820-8FAF-48BF-8AD3-23895C16ECC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7984" r:id="rId1"/>
    <p:sldLayoutId id="2147487935" r:id="rId2"/>
    <p:sldLayoutId id="2147487936" r:id="rId3"/>
    <p:sldLayoutId id="2147487937" r:id="rId4"/>
    <p:sldLayoutId id="2147487938" r:id="rId5"/>
    <p:sldLayoutId id="2147487985" r:id="rId6"/>
    <p:sldLayoutId id="2147487986" r:id="rId7"/>
    <p:sldLayoutId id="2147487987" r:id="rId8"/>
    <p:sldLayoutId id="2147487988" r:id="rId9"/>
    <p:sldLayoutId id="2147487989" r:id="rId10"/>
    <p:sldLayoutId id="2147487990" r:id="rId11"/>
    <p:sldLayoutId id="2147487991" r:id="rId12"/>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2800" b="1">
          <a:solidFill>
            <a:schemeClr val="tx2"/>
          </a:solidFill>
          <a:latin typeface="+mj-lt"/>
          <a:ea typeface="Arial" charset="0"/>
          <a:cs typeface="+mj-cs"/>
        </a:defRPr>
      </a:lvl1pPr>
      <a:lvl2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2pPr>
      <a:lvl3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3pPr>
      <a:lvl4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4pPr>
      <a:lvl5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5pPr>
      <a:lvl6pPr marL="457200" algn="l" rtl="0" fontAlgn="base">
        <a:lnSpc>
          <a:spcPct val="90000"/>
        </a:lnSpc>
        <a:spcBef>
          <a:spcPct val="0"/>
        </a:spcBef>
        <a:spcAft>
          <a:spcPct val="0"/>
        </a:spcAft>
        <a:defRPr sz="2800" b="1">
          <a:solidFill>
            <a:schemeClr val="tx2"/>
          </a:solidFill>
          <a:latin typeface="Arial" charset="0"/>
          <a:cs typeface="Arial" charset="0"/>
        </a:defRPr>
      </a:lvl6pPr>
      <a:lvl7pPr marL="914400" algn="l" rtl="0" fontAlgn="base">
        <a:lnSpc>
          <a:spcPct val="90000"/>
        </a:lnSpc>
        <a:spcBef>
          <a:spcPct val="0"/>
        </a:spcBef>
        <a:spcAft>
          <a:spcPct val="0"/>
        </a:spcAft>
        <a:defRPr sz="2800" b="1">
          <a:solidFill>
            <a:schemeClr val="tx2"/>
          </a:solidFill>
          <a:latin typeface="Arial" charset="0"/>
          <a:cs typeface="Arial" charset="0"/>
        </a:defRPr>
      </a:lvl7pPr>
      <a:lvl8pPr marL="1371600" algn="l" rtl="0" fontAlgn="base">
        <a:lnSpc>
          <a:spcPct val="90000"/>
        </a:lnSpc>
        <a:spcBef>
          <a:spcPct val="0"/>
        </a:spcBef>
        <a:spcAft>
          <a:spcPct val="0"/>
        </a:spcAft>
        <a:defRPr sz="2800" b="1">
          <a:solidFill>
            <a:schemeClr val="tx2"/>
          </a:solidFill>
          <a:latin typeface="Arial" charset="0"/>
          <a:cs typeface="Arial" charset="0"/>
        </a:defRPr>
      </a:lvl8pPr>
      <a:lvl9pPr marL="1828800" algn="l" rtl="0" fontAlgn="base">
        <a:lnSpc>
          <a:spcPct val="90000"/>
        </a:lnSpc>
        <a:spcBef>
          <a:spcPct val="0"/>
        </a:spcBef>
        <a:spcAft>
          <a:spcPct val="0"/>
        </a:spcAft>
        <a:defRPr sz="2800" b="1">
          <a:solidFill>
            <a:schemeClr val="tx2"/>
          </a:solidFill>
          <a:latin typeface="Arial" charset="0"/>
          <a:cs typeface="Arial" charset="0"/>
        </a:defRPr>
      </a:lvl9pPr>
    </p:titleStyle>
    <p:bodyStyle>
      <a:lvl1pPr marL="231775" indent="-231775" algn="l" rtl="0" eaLnBrk="0" fontAlgn="base" hangingPunct="0">
        <a:lnSpc>
          <a:spcPct val="90000"/>
        </a:lnSpc>
        <a:spcBef>
          <a:spcPct val="50000"/>
        </a:spcBef>
        <a:spcAft>
          <a:spcPct val="0"/>
        </a:spcAft>
        <a:buClr>
          <a:schemeClr val="tx2"/>
        </a:buClr>
        <a:buChar char="•"/>
        <a:defRPr sz="2400">
          <a:solidFill>
            <a:schemeClr val="tx1"/>
          </a:solidFill>
          <a:latin typeface="+mn-lt"/>
          <a:ea typeface="Arial" charset="0"/>
          <a:cs typeface="+mn-cs"/>
        </a:defRPr>
      </a:lvl1pPr>
      <a:lvl2pPr marL="574675" indent="-228600" algn="l" rtl="0" eaLnBrk="0" fontAlgn="base" hangingPunct="0">
        <a:lnSpc>
          <a:spcPct val="90000"/>
        </a:lnSpc>
        <a:spcBef>
          <a:spcPct val="25000"/>
        </a:spcBef>
        <a:spcAft>
          <a:spcPct val="0"/>
        </a:spcAft>
        <a:buClr>
          <a:schemeClr val="tx2"/>
        </a:buClr>
        <a:buChar char="–"/>
        <a:defRPr sz="2000">
          <a:solidFill>
            <a:schemeClr val="tx1"/>
          </a:solidFill>
          <a:latin typeface="+mn-lt"/>
          <a:ea typeface="Arial" charset="0"/>
          <a:cs typeface="+mn-cs"/>
        </a:defRPr>
      </a:lvl2pPr>
      <a:lvl3pPr marL="860425" indent="-171450" algn="l" rtl="0" eaLnBrk="0" fontAlgn="base" hangingPunct="0">
        <a:lnSpc>
          <a:spcPct val="90000"/>
        </a:lnSpc>
        <a:spcBef>
          <a:spcPct val="25000"/>
        </a:spcBef>
        <a:spcAft>
          <a:spcPct val="0"/>
        </a:spcAft>
        <a:buClr>
          <a:schemeClr val="tx2"/>
        </a:buClr>
        <a:buChar char="•"/>
        <a:defRPr>
          <a:solidFill>
            <a:schemeClr val="tx1"/>
          </a:solidFill>
          <a:latin typeface="+mn-lt"/>
          <a:ea typeface="Arial" charset="0"/>
          <a:cs typeface="+mn-cs"/>
        </a:defRPr>
      </a:lvl3pPr>
      <a:lvl4pPr marL="1146175" indent="-171450" algn="l" rtl="0" eaLnBrk="0" fontAlgn="base" hangingPunct="0">
        <a:lnSpc>
          <a:spcPct val="90000"/>
        </a:lnSpc>
        <a:spcBef>
          <a:spcPct val="25000"/>
        </a:spcBef>
        <a:spcAft>
          <a:spcPct val="0"/>
        </a:spcAft>
        <a:buClr>
          <a:schemeClr val="tx2"/>
        </a:buClr>
        <a:buChar char="–"/>
        <a:defRPr sz="1600">
          <a:solidFill>
            <a:schemeClr val="tx1"/>
          </a:solidFill>
          <a:latin typeface="+mn-lt"/>
          <a:ea typeface="Arial" charset="0"/>
          <a:cs typeface="+mn-cs"/>
        </a:defRPr>
      </a:lvl4pPr>
      <a:lvl5pPr marL="1431925" indent="-171450" algn="l" rtl="0" eaLnBrk="0" fontAlgn="base" hangingPunct="0">
        <a:lnSpc>
          <a:spcPct val="90000"/>
        </a:lnSpc>
        <a:spcBef>
          <a:spcPct val="25000"/>
        </a:spcBef>
        <a:spcAft>
          <a:spcPct val="0"/>
        </a:spcAft>
        <a:buClr>
          <a:schemeClr val="tx2"/>
        </a:buClr>
        <a:buChar char="»"/>
        <a:defRPr sz="1600">
          <a:solidFill>
            <a:schemeClr val="tx1"/>
          </a:solidFill>
          <a:latin typeface="+mn-lt"/>
          <a:ea typeface="Arial" charset="0"/>
          <a:cs typeface="+mn-cs"/>
        </a:defRPr>
      </a:lvl5pPr>
      <a:lvl6pPr marL="18891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6pPr>
      <a:lvl7pPr marL="23463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7pPr>
      <a:lvl8pPr marL="28035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8pPr>
      <a:lvl9pPr marL="32607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4338" name="Picture 23" descr="divider"/>
          <p:cNvPicPr>
            <a:picLocks noChangeAspect="1" noChangeArrowheads="1"/>
          </p:cNvPicPr>
          <p:nvPr userDrawn="1"/>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4339" name="Rectangle 27"/>
          <p:cNvSpPr>
            <a:spLocks noGrp="1" noChangeArrowheads="1"/>
          </p:cNvSpPr>
          <p:nvPr>
            <p:ph type="title"/>
          </p:nvPr>
        </p:nvSpPr>
        <p:spPr bwMode="auto">
          <a:xfrm>
            <a:off x="457200" y="3208338"/>
            <a:ext cx="8229600" cy="1143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pic>
        <p:nvPicPr>
          <p:cNvPr id="14340" name="Picture 21" descr="TM_small"/>
          <p:cNvPicPr>
            <a:picLocks noChangeAspect="1" noChangeArrowheads="1"/>
          </p:cNvPicPr>
          <p:nvPr userDrawn="1"/>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48600" y="6296025"/>
            <a:ext cx="990600" cy="4095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5865" name="Rectangle 25"/>
          <p:cNvSpPr>
            <a:spLocks noGrp="1" noChangeArrowheads="1"/>
          </p:cNvSpPr>
          <p:nvPr>
            <p:ph type="dt" sz="quarter" idx="2"/>
          </p:nvPr>
        </p:nvSpPr>
        <p:spPr bwMode="auto">
          <a:xfrm>
            <a:off x="2514600" y="6477000"/>
            <a:ext cx="1952625" cy="2190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600" b="0"/>
            </a:lvl1pPr>
          </a:lstStyle>
          <a:p>
            <a:r>
              <a:rPr lang="en-US" altLang="zh-CN"/>
              <a:t>Classification </a:t>
            </a:r>
            <a:fld id="{247B757B-7B66-4B3A-936E-77CC0BB83D67}" type="datetime1">
              <a:rPr lang="en-US" altLang="zh-CN"/>
              <a:pPr/>
              <a:t>20/11/10</a:t>
            </a:fld>
            <a:endParaRPr lang="en-US" altLang="zh-CN"/>
          </a:p>
        </p:txBody>
      </p:sp>
      <p:sp>
        <p:nvSpPr>
          <p:cNvPr id="14342" name="Rectangle 28"/>
          <p:cNvSpPr>
            <a:spLocks noGrp="1" noChangeArrowheads="1"/>
          </p:cNvSpPr>
          <p:nvPr>
            <p:ph type="body" idx="1"/>
          </p:nvPr>
        </p:nvSpPr>
        <p:spPr bwMode="auto">
          <a:xfrm>
            <a:off x="457200" y="4411663"/>
            <a:ext cx="8229600" cy="1714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p:txBody>
      </p:sp>
      <p:sp>
        <p:nvSpPr>
          <p:cNvPr id="35872" name="Text Box 32"/>
          <p:cNvSpPr txBox="1">
            <a:spLocks noChangeArrowheads="1"/>
          </p:cNvSpPr>
          <p:nvPr userDrawn="1"/>
        </p:nvSpPr>
        <p:spPr bwMode="auto">
          <a:xfrm>
            <a:off x="4414838" y="6467475"/>
            <a:ext cx="1317625" cy="184150"/>
          </a:xfrm>
          <a:prstGeom prst="rect">
            <a:avLst/>
          </a:prstGeom>
          <a:noFill/>
          <a:ln w="9525" algn="ctr">
            <a:noFill/>
            <a:miter lim="800000"/>
            <a:headEnd/>
            <a:tailEnd/>
          </a:ln>
          <a:effectLst/>
        </p:spPr>
        <p:txBody>
          <a:bodyPr wrap="none">
            <a:spAutoFit/>
          </a:bodyPr>
          <a:lstStyle/>
          <a:p>
            <a:pPr algn="l">
              <a:defRPr/>
            </a:pPr>
            <a:r>
              <a:rPr lang="en-US" sz="600" b="0"/>
              <a:t>Copyright 2009   Trend Micro Inc.</a:t>
            </a:r>
          </a:p>
        </p:txBody>
      </p:sp>
      <p:sp>
        <p:nvSpPr>
          <p:cNvPr id="35873" name="Rectangle 33"/>
          <p:cNvSpPr>
            <a:spLocks noGrp="1" noChangeArrowheads="1"/>
          </p:cNvSpPr>
          <p:nvPr>
            <p:ph type="sldNum" sz="quarter" idx="4"/>
          </p:nvPr>
        </p:nvSpPr>
        <p:spPr bwMode="auto">
          <a:xfrm>
            <a:off x="5610225" y="6473825"/>
            <a:ext cx="277813" cy="184150"/>
          </a:xfrm>
          <a:prstGeom prst="rect">
            <a:avLst/>
          </a:prstGeom>
          <a:noFill/>
          <a:ln w="9525" algn="ctr">
            <a:noFill/>
            <a:miter lim="800000"/>
            <a:headEnd/>
            <a:tailEnd/>
          </a:ln>
          <a:effectLst/>
        </p:spPr>
        <p:txBody>
          <a:bodyPr vert="horz" wrap="none" lIns="91440" tIns="45720" rIns="91440" bIns="45720" numCol="1" anchor="t" anchorCtr="0" compatLnSpc="1">
            <a:prstTxWarp prst="textNoShape">
              <a:avLst/>
            </a:prstTxWarp>
            <a:spAutoFit/>
          </a:bodyPr>
          <a:lstStyle>
            <a:lvl1pPr>
              <a:defRPr sz="600" b="0"/>
            </a:lvl1pPr>
          </a:lstStyle>
          <a:p>
            <a:fld id="{9D25DA9D-4FC2-49F1-B3F1-3E5938E212F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7992" r:id="rId1"/>
    <p:sldLayoutId id="2147487939" r:id="rId2"/>
    <p:sldLayoutId id="2147487940" r:id="rId3"/>
    <p:sldLayoutId id="2147487941" r:id="rId4"/>
    <p:sldLayoutId id="2147487942" r:id="rId5"/>
    <p:sldLayoutId id="2147487943" r:id="rId6"/>
    <p:sldLayoutId id="2147487944" r:id="rId7"/>
    <p:sldLayoutId id="2147487945" r:id="rId8"/>
    <p:sldLayoutId id="2147487946" r:id="rId9"/>
    <p:sldLayoutId id="2147487947" r:id="rId10"/>
    <p:sldLayoutId id="2147487948" r:id="rId11"/>
  </p:sldLayoutIdLst>
  <p:hf hdr="0" ftr="0"/>
  <p:txStyles>
    <p:titleStyle>
      <a:lvl1pPr algn="l" rtl="0" eaLnBrk="0" fontAlgn="base" hangingPunct="0">
        <a:lnSpc>
          <a:spcPct val="90000"/>
        </a:lnSpc>
        <a:spcBef>
          <a:spcPct val="0"/>
        </a:spcBef>
        <a:spcAft>
          <a:spcPct val="0"/>
        </a:spcAft>
        <a:defRPr sz="3000" b="1">
          <a:solidFill>
            <a:schemeClr val="tx2"/>
          </a:solidFill>
          <a:latin typeface="+mj-lt"/>
          <a:ea typeface="ＭＳ Ｐゴシック" charset="-128"/>
          <a:cs typeface="+mj-cs"/>
        </a:defRPr>
      </a:lvl1pPr>
      <a:lvl2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Arial" charset="0"/>
        </a:defRPr>
      </a:lvl2pPr>
      <a:lvl3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Arial" charset="0"/>
        </a:defRPr>
      </a:lvl3pPr>
      <a:lvl4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Arial" charset="0"/>
        </a:defRPr>
      </a:lvl4pPr>
      <a:lvl5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Arial" charset="0"/>
        </a:defRPr>
      </a:lvl5pPr>
      <a:lvl6pPr marL="457200" algn="l" rtl="0" fontAlgn="base">
        <a:lnSpc>
          <a:spcPct val="90000"/>
        </a:lnSpc>
        <a:spcBef>
          <a:spcPct val="0"/>
        </a:spcBef>
        <a:spcAft>
          <a:spcPct val="0"/>
        </a:spcAft>
        <a:defRPr sz="3000" b="1">
          <a:solidFill>
            <a:schemeClr val="tx2"/>
          </a:solidFill>
          <a:latin typeface="Arial" charset="0"/>
          <a:ea typeface="ＭＳ Ｐゴシック" pitchFamily="1" charset="-128"/>
          <a:cs typeface="Arial" charset="0"/>
        </a:defRPr>
      </a:lvl6pPr>
      <a:lvl7pPr marL="914400" algn="l" rtl="0" fontAlgn="base">
        <a:lnSpc>
          <a:spcPct val="90000"/>
        </a:lnSpc>
        <a:spcBef>
          <a:spcPct val="0"/>
        </a:spcBef>
        <a:spcAft>
          <a:spcPct val="0"/>
        </a:spcAft>
        <a:defRPr sz="3000" b="1">
          <a:solidFill>
            <a:schemeClr val="tx2"/>
          </a:solidFill>
          <a:latin typeface="Arial" charset="0"/>
          <a:ea typeface="ＭＳ Ｐゴシック" pitchFamily="1" charset="-128"/>
          <a:cs typeface="Arial" charset="0"/>
        </a:defRPr>
      </a:lvl7pPr>
      <a:lvl8pPr marL="1371600" algn="l" rtl="0" fontAlgn="base">
        <a:lnSpc>
          <a:spcPct val="90000"/>
        </a:lnSpc>
        <a:spcBef>
          <a:spcPct val="0"/>
        </a:spcBef>
        <a:spcAft>
          <a:spcPct val="0"/>
        </a:spcAft>
        <a:defRPr sz="3000" b="1">
          <a:solidFill>
            <a:schemeClr val="tx2"/>
          </a:solidFill>
          <a:latin typeface="Arial" charset="0"/>
          <a:ea typeface="ＭＳ Ｐゴシック" pitchFamily="1" charset="-128"/>
          <a:cs typeface="Arial" charset="0"/>
        </a:defRPr>
      </a:lvl8pPr>
      <a:lvl9pPr marL="1828800" algn="l" rtl="0" fontAlgn="base">
        <a:lnSpc>
          <a:spcPct val="90000"/>
        </a:lnSpc>
        <a:spcBef>
          <a:spcPct val="0"/>
        </a:spcBef>
        <a:spcAft>
          <a:spcPct val="0"/>
        </a:spcAft>
        <a:defRPr sz="3000" b="1">
          <a:solidFill>
            <a:schemeClr val="tx2"/>
          </a:solidFill>
          <a:latin typeface="Arial" charset="0"/>
          <a:ea typeface="ＭＳ Ｐゴシック" pitchFamily="1" charset="-128"/>
          <a:cs typeface="Arial" charset="0"/>
        </a:defRPr>
      </a:lvl9pPr>
    </p:titleStyle>
    <p:bodyStyle>
      <a:lvl1pPr marL="342900" indent="-342900" algn="l" rtl="0" eaLnBrk="0" fontAlgn="base" hangingPunct="0">
        <a:spcBef>
          <a:spcPct val="20000"/>
        </a:spcBef>
        <a:spcAft>
          <a:spcPct val="0"/>
        </a:spcAft>
        <a:defRPr sz="17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26626" name="Picture 2" descr="divider"/>
          <p:cNvPicPr>
            <a:picLocks noChangeAspect="1" noChangeArrowheads="1"/>
          </p:cNvPicPr>
          <p:nvPr userDrawn="1"/>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1685" name="Rectangle 5"/>
          <p:cNvSpPr>
            <a:spLocks noGrp="1" noChangeArrowheads="1"/>
          </p:cNvSpPr>
          <p:nvPr>
            <p:ph type="dt" sz="quarter" idx="2"/>
          </p:nvPr>
        </p:nvSpPr>
        <p:spPr bwMode="auto">
          <a:xfrm>
            <a:off x="2514600" y="6477000"/>
            <a:ext cx="1952625" cy="2190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600" b="0"/>
            </a:lvl1pPr>
          </a:lstStyle>
          <a:p>
            <a:r>
              <a:rPr lang="en-US" altLang="zh-CN"/>
              <a:t>Classification </a:t>
            </a:r>
            <a:fld id="{6AB2708F-E5B0-4852-9468-52FAB2CAE4BA}" type="datetime1">
              <a:rPr lang="en-US" altLang="zh-CN"/>
              <a:pPr/>
              <a:t>20/11/10</a:t>
            </a:fld>
            <a:endParaRPr lang="en-US" altLang="zh-CN"/>
          </a:p>
        </p:txBody>
      </p:sp>
      <p:pic>
        <p:nvPicPr>
          <p:cNvPr id="26628" name="Picture 8" descr="TM_Logo"/>
          <p:cNvPicPr>
            <a:picLocks noChangeAspect="1" noChangeArrowheads="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09950" y="4276725"/>
            <a:ext cx="2303463" cy="939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1690" name="Text Box 10"/>
          <p:cNvSpPr txBox="1">
            <a:spLocks noChangeArrowheads="1"/>
          </p:cNvSpPr>
          <p:nvPr userDrawn="1"/>
        </p:nvSpPr>
        <p:spPr bwMode="auto">
          <a:xfrm>
            <a:off x="4414838" y="6467475"/>
            <a:ext cx="1317625" cy="184150"/>
          </a:xfrm>
          <a:prstGeom prst="rect">
            <a:avLst/>
          </a:prstGeom>
          <a:noFill/>
          <a:ln w="9525" algn="ctr">
            <a:noFill/>
            <a:miter lim="800000"/>
            <a:headEnd/>
            <a:tailEnd/>
          </a:ln>
          <a:effectLst/>
        </p:spPr>
        <p:txBody>
          <a:bodyPr wrap="none">
            <a:spAutoFit/>
          </a:bodyPr>
          <a:lstStyle/>
          <a:p>
            <a:pPr algn="l">
              <a:defRPr/>
            </a:pPr>
            <a:r>
              <a:rPr lang="en-US" sz="600" b="0"/>
              <a:t>Copyright 2009   Trend Micro Inc.</a:t>
            </a:r>
          </a:p>
        </p:txBody>
      </p:sp>
      <p:sp>
        <p:nvSpPr>
          <p:cNvPr id="71691" name="Rectangle 11"/>
          <p:cNvSpPr>
            <a:spLocks noGrp="1" noChangeArrowheads="1"/>
          </p:cNvSpPr>
          <p:nvPr>
            <p:ph type="sldNum" sz="quarter" idx="4"/>
          </p:nvPr>
        </p:nvSpPr>
        <p:spPr bwMode="auto">
          <a:xfrm>
            <a:off x="5610225" y="6473825"/>
            <a:ext cx="277813" cy="184150"/>
          </a:xfrm>
          <a:prstGeom prst="rect">
            <a:avLst/>
          </a:prstGeom>
          <a:noFill/>
          <a:ln w="9525" algn="ctr">
            <a:noFill/>
            <a:miter lim="800000"/>
            <a:headEnd/>
            <a:tailEnd/>
          </a:ln>
          <a:effectLst/>
        </p:spPr>
        <p:txBody>
          <a:bodyPr vert="horz" wrap="none" lIns="91440" tIns="45720" rIns="91440" bIns="45720" numCol="1" anchor="t" anchorCtr="0" compatLnSpc="1">
            <a:prstTxWarp prst="textNoShape">
              <a:avLst/>
            </a:prstTxWarp>
            <a:spAutoFit/>
          </a:bodyPr>
          <a:lstStyle>
            <a:lvl1pPr>
              <a:defRPr sz="600" b="0"/>
            </a:lvl1pPr>
          </a:lstStyle>
          <a:p>
            <a:fld id="{C8FBF4E6-70C3-46F8-8E48-B5DA6E9DAB6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7993" r:id="rId1"/>
    <p:sldLayoutId id="2147487994" r:id="rId2"/>
    <p:sldLayoutId id="2147487995" r:id="rId3"/>
    <p:sldLayoutId id="2147487996" r:id="rId4"/>
    <p:sldLayoutId id="2147487997" r:id="rId5"/>
    <p:sldLayoutId id="2147487949" r:id="rId6"/>
    <p:sldLayoutId id="2147487950" r:id="rId7"/>
    <p:sldLayoutId id="2147487951" r:id="rId8"/>
    <p:sldLayoutId id="2147487952" r:id="rId9"/>
    <p:sldLayoutId id="2147487953" r:id="rId10"/>
    <p:sldLayoutId id="2147487954" r:id="rId11"/>
  </p:sldLayoutIdLst>
  <p:hf hdr="0" ftr="0"/>
  <p:txStyles>
    <p:titleStyle>
      <a:lvl1pPr algn="l" rtl="0" eaLnBrk="0" fontAlgn="base" hangingPunct="0">
        <a:lnSpc>
          <a:spcPct val="90000"/>
        </a:lnSpc>
        <a:spcBef>
          <a:spcPct val="0"/>
        </a:spcBef>
        <a:spcAft>
          <a:spcPct val="0"/>
        </a:spcAft>
        <a:defRPr sz="3000" b="1">
          <a:solidFill>
            <a:srgbClr val="CC0000"/>
          </a:solidFill>
          <a:latin typeface="+mj-lt"/>
          <a:ea typeface="ＭＳ Ｐゴシック" charset="-128"/>
          <a:cs typeface="+mj-cs"/>
        </a:defRPr>
      </a:lvl1pPr>
      <a:lvl2pPr algn="l" rtl="0" eaLnBrk="0" fontAlgn="base" hangingPunct="0">
        <a:lnSpc>
          <a:spcPct val="90000"/>
        </a:lnSpc>
        <a:spcBef>
          <a:spcPct val="0"/>
        </a:spcBef>
        <a:spcAft>
          <a:spcPct val="0"/>
        </a:spcAft>
        <a:defRPr sz="3000" b="1">
          <a:solidFill>
            <a:srgbClr val="CC0000"/>
          </a:solidFill>
          <a:latin typeface="Arial" charset="0"/>
          <a:ea typeface="ＭＳ Ｐゴシック" charset="-128"/>
          <a:cs typeface="Arial" charset="0"/>
        </a:defRPr>
      </a:lvl2pPr>
      <a:lvl3pPr algn="l" rtl="0" eaLnBrk="0" fontAlgn="base" hangingPunct="0">
        <a:lnSpc>
          <a:spcPct val="90000"/>
        </a:lnSpc>
        <a:spcBef>
          <a:spcPct val="0"/>
        </a:spcBef>
        <a:spcAft>
          <a:spcPct val="0"/>
        </a:spcAft>
        <a:defRPr sz="3000" b="1">
          <a:solidFill>
            <a:srgbClr val="CC0000"/>
          </a:solidFill>
          <a:latin typeface="Arial" charset="0"/>
          <a:ea typeface="ＭＳ Ｐゴシック" charset="-128"/>
          <a:cs typeface="Arial" charset="0"/>
        </a:defRPr>
      </a:lvl3pPr>
      <a:lvl4pPr algn="l" rtl="0" eaLnBrk="0" fontAlgn="base" hangingPunct="0">
        <a:lnSpc>
          <a:spcPct val="90000"/>
        </a:lnSpc>
        <a:spcBef>
          <a:spcPct val="0"/>
        </a:spcBef>
        <a:spcAft>
          <a:spcPct val="0"/>
        </a:spcAft>
        <a:defRPr sz="3000" b="1">
          <a:solidFill>
            <a:srgbClr val="CC0000"/>
          </a:solidFill>
          <a:latin typeface="Arial" charset="0"/>
          <a:ea typeface="ＭＳ Ｐゴシック" charset="-128"/>
          <a:cs typeface="Arial" charset="0"/>
        </a:defRPr>
      </a:lvl4pPr>
      <a:lvl5pPr algn="l" rtl="0" eaLnBrk="0" fontAlgn="base" hangingPunct="0">
        <a:lnSpc>
          <a:spcPct val="90000"/>
        </a:lnSpc>
        <a:spcBef>
          <a:spcPct val="0"/>
        </a:spcBef>
        <a:spcAft>
          <a:spcPct val="0"/>
        </a:spcAft>
        <a:defRPr sz="3000" b="1">
          <a:solidFill>
            <a:srgbClr val="CC0000"/>
          </a:solidFill>
          <a:latin typeface="Arial" charset="0"/>
          <a:ea typeface="ＭＳ Ｐゴシック" charset="-128"/>
          <a:cs typeface="Arial" charset="0"/>
        </a:defRPr>
      </a:lvl5pPr>
      <a:lvl6pPr marL="457200" algn="l" rtl="0" fontAlgn="base">
        <a:lnSpc>
          <a:spcPct val="90000"/>
        </a:lnSpc>
        <a:spcBef>
          <a:spcPct val="0"/>
        </a:spcBef>
        <a:spcAft>
          <a:spcPct val="0"/>
        </a:spcAft>
        <a:defRPr sz="3000" b="1">
          <a:solidFill>
            <a:srgbClr val="CC0000"/>
          </a:solidFill>
          <a:latin typeface="Arial" charset="0"/>
          <a:ea typeface="ＭＳ Ｐゴシック" pitchFamily="1" charset="-128"/>
          <a:cs typeface="Arial" charset="0"/>
        </a:defRPr>
      </a:lvl6pPr>
      <a:lvl7pPr marL="914400" algn="l" rtl="0" fontAlgn="base">
        <a:lnSpc>
          <a:spcPct val="90000"/>
        </a:lnSpc>
        <a:spcBef>
          <a:spcPct val="0"/>
        </a:spcBef>
        <a:spcAft>
          <a:spcPct val="0"/>
        </a:spcAft>
        <a:defRPr sz="3000" b="1">
          <a:solidFill>
            <a:srgbClr val="CC0000"/>
          </a:solidFill>
          <a:latin typeface="Arial" charset="0"/>
          <a:ea typeface="ＭＳ Ｐゴシック" pitchFamily="1" charset="-128"/>
          <a:cs typeface="Arial" charset="0"/>
        </a:defRPr>
      </a:lvl7pPr>
      <a:lvl8pPr marL="1371600" algn="l" rtl="0" fontAlgn="base">
        <a:lnSpc>
          <a:spcPct val="90000"/>
        </a:lnSpc>
        <a:spcBef>
          <a:spcPct val="0"/>
        </a:spcBef>
        <a:spcAft>
          <a:spcPct val="0"/>
        </a:spcAft>
        <a:defRPr sz="3000" b="1">
          <a:solidFill>
            <a:srgbClr val="CC0000"/>
          </a:solidFill>
          <a:latin typeface="Arial" charset="0"/>
          <a:ea typeface="ＭＳ Ｐゴシック" pitchFamily="1" charset="-128"/>
          <a:cs typeface="Arial" charset="0"/>
        </a:defRPr>
      </a:lvl8pPr>
      <a:lvl9pPr marL="1828800" algn="l" rtl="0" fontAlgn="base">
        <a:lnSpc>
          <a:spcPct val="90000"/>
        </a:lnSpc>
        <a:spcBef>
          <a:spcPct val="0"/>
        </a:spcBef>
        <a:spcAft>
          <a:spcPct val="0"/>
        </a:spcAft>
        <a:defRPr sz="3000" b="1">
          <a:solidFill>
            <a:srgbClr val="CC0000"/>
          </a:solidFill>
          <a:latin typeface="Arial" charset="0"/>
          <a:ea typeface="ＭＳ Ｐゴシック" pitchFamily="1" charset="-128"/>
          <a:cs typeface="Arial" charset="0"/>
        </a:defRPr>
      </a:lvl9pPr>
    </p:titleStyle>
    <p:bodyStyle>
      <a:lvl1pPr marL="342900" indent="-342900" algn="l" rtl="0" eaLnBrk="0" fontAlgn="base" hangingPunct="0">
        <a:spcBef>
          <a:spcPct val="20000"/>
        </a:spcBef>
        <a:spcAft>
          <a:spcPct val="0"/>
        </a:spcAft>
        <a:defRPr sz="600">
          <a:solidFill>
            <a:srgbClr val="6D6F7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38914" name="Picture 2" descr="subtitle"/>
          <p:cNvPicPr>
            <a:picLocks noChangeAspect="1" noChangeArrowheads="1"/>
          </p:cNvPicPr>
          <p:nvPr userDrawn="1"/>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38915" name="Rectangle 3"/>
          <p:cNvSpPr>
            <a:spLocks noGrp="1" noChangeArrowheads="1"/>
          </p:cNvSpPr>
          <p:nvPr>
            <p:ph type="body" idx="1"/>
          </p:nvPr>
        </p:nvSpPr>
        <p:spPr bwMode="auto">
          <a:xfrm>
            <a:off x="438150" y="1543050"/>
            <a:ext cx="6708775" cy="51244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First level</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95588" name="Rectangle 4"/>
          <p:cNvSpPr>
            <a:spLocks noGrp="1" noChangeArrowheads="1"/>
          </p:cNvSpPr>
          <p:nvPr>
            <p:ph type="dt" sz="quarter" idx="2"/>
          </p:nvPr>
        </p:nvSpPr>
        <p:spPr bwMode="auto">
          <a:xfrm>
            <a:off x="2514600" y="6477000"/>
            <a:ext cx="1952625" cy="2190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600" b="0">
                <a:solidFill>
                  <a:schemeClr val="bg2"/>
                </a:solidFill>
                <a:ea typeface="宋体" charset="-122"/>
              </a:defRPr>
            </a:lvl1pPr>
          </a:lstStyle>
          <a:p>
            <a:r>
              <a:rPr lang="en-US" altLang="zh-CN"/>
              <a:t>Classification </a:t>
            </a:r>
            <a:fld id="{CC8FA86B-301B-4A4A-924A-65029F62976B}" type="datetime1">
              <a:rPr lang="en-US" altLang="zh-CN"/>
              <a:pPr/>
              <a:t>20/11/10</a:t>
            </a:fld>
            <a:endParaRPr lang="en-US" altLang="zh-CN"/>
          </a:p>
        </p:txBody>
      </p:sp>
      <p:sp>
        <p:nvSpPr>
          <p:cNvPr id="38917" name="Rectangle 5"/>
          <p:cNvSpPr>
            <a:spLocks noGrp="1" noChangeArrowheads="1"/>
          </p:cNvSpPr>
          <p:nvPr>
            <p:ph type="title"/>
          </p:nvPr>
        </p:nvSpPr>
        <p:spPr bwMode="auto">
          <a:xfrm>
            <a:off x="428625" y="647700"/>
            <a:ext cx="6718300" cy="714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Title</a:t>
            </a:r>
          </a:p>
        </p:txBody>
      </p:sp>
      <p:pic>
        <p:nvPicPr>
          <p:cNvPr id="38918" name="Picture 6" descr="TM_small"/>
          <p:cNvPicPr>
            <a:picLocks noChangeAspect="1" noChangeArrowheads="1"/>
          </p:cNvPicPr>
          <p:nvPr userDrawn="1"/>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48600" y="6296025"/>
            <a:ext cx="990600" cy="4095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95591" name="Text Box 7"/>
          <p:cNvSpPr txBox="1">
            <a:spLocks noChangeArrowheads="1"/>
          </p:cNvSpPr>
          <p:nvPr userDrawn="1"/>
        </p:nvSpPr>
        <p:spPr bwMode="auto">
          <a:xfrm>
            <a:off x="4414838" y="6467475"/>
            <a:ext cx="1317625" cy="184150"/>
          </a:xfrm>
          <a:prstGeom prst="rect">
            <a:avLst/>
          </a:prstGeom>
          <a:noFill/>
          <a:ln w="9525" algn="ctr">
            <a:noFill/>
            <a:miter lim="800000"/>
            <a:headEnd/>
            <a:tailEnd/>
          </a:ln>
          <a:effectLst/>
        </p:spPr>
        <p:txBody>
          <a:bodyPr wrap="none">
            <a:spAutoFit/>
          </a:bodyPr>
          <a:lstStyle/>
          <a:p>
            <a:pPr algn="l">
              <a:defRPr/>
            </a:pPr>
            <a:r>
              <a:rPr lang="en-US" sz="600" b="0"/>
              <a:t>Copyright 2009   Trend Micro Inc.</a:t>
            </a:r>
          </a:p>
        </p:txBody>
      </p:sp>
      <p:sp>
        <p:nvSpPr>
          <p:cNvPr id="195592" name="Rectangle 8"/>
          <p:cNvSpPr>
            <a:spLocks noGrp="1" noChangeArrowheads="1"/>
          </p:cNvSpPr>
          <p:nvPr>
            <p:ph type="sldNum" sz="quarter" idx="4"/>
          </p:nvPr>
        </p:nvSpPr>
        <p:spPr bwMode="auto">
          <a:xfrm>
            <a:off x="5610225" y="6473825"/>
            <a:ext cx="277813" cy="184150"/>
          </a:xfrm>
          <a:prstGeom prst="rect">
            <a:avLst/>
          </a:prstGeom>
          <a:noFill/>
          <a:ln w="9525" algn="ctr">
            <a:noFill/>
            <a:miter lim="800000"/>
            <a:headEnd/>
            <a:tailEnd/>
          </a:ln>
          <a:effectLst/>
        </p:spPr>
        <p:txBody>
          <a:bodyPr vert="horz" wrap="none" lIns="91440" tIns="45720" rIns="91440" bIns="45720" numCol="1" anchor="t" anchorCtr="0" compatLnSpc="1">
            <a:prstTxWarp prst="textNoShape">
              <a:avLst/>
            </a:prstTxWarp>
            <a:spAutoFit/>
          </a:bodyPr>
          <a:lstStyle>
            <a:lvl1pPr>
              <a:defRPr sz="600" b="0">
                <a:ea typeface="宋体" charset="-122"/>
              </a:defRPr>
            </a:lvl1pPr>
          </a:lstStyle>
          <a:p>
            <a:fld id="{A22F9CED-D1A2-4F15-99AF-EA2B2CB171A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7998" r:id="rId1"/>
    <p:sldLayoutId id="2147487955" r:id="rId2"/>
    <p:sldLayoutId id="2147487956" r:id="rId3"/>
    <p:sldLayoutId id="2147487957" r:id="rId4"/>
    <p:sldLayoutId id="2147487958" r:id="rId5"/>
    <p:sldLayoutId id="2147487959" r:id="rId6"/>
    <p:sldLayoutId id="2147487960" r:id="rId7"/>
    <p:sldLayoutId id="2147487961" r:id="rId8"/>
    <p:sldLayoutId id="2147487999" r:id="rId9"/>
    <p:sldLayoutId id="2147487962" r:id="rId10"/>
    <p:sldLayoutId id="2147487963" r:id="rId11"/>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2800" b="1">
          <a:solidFill>
            <a:schemeClr val="tx2"/>
          </a:solidFill>
          <a:latin typeface="+mj-lt"/>
          <a:ea typeface="Arial" charset="0"/>
          <a:cs typeface="+mj-cs"/>
        </a:defRPr>
      </a:lvl1pPr>
      <a:lvl2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2pPr>
      <a:lvl3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3pPr>
      <a:lvl4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4pPr>
      <a:lvl5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5pPr>
      <a:lvl6pPr marL="457200" algn="l" rtl="0" fontAlgn="base">
        <a:lnSpc>
          <a:spcPct val="90000"/>
        </a:lnSpc>
        <a:spcBef>
          <a:spcPct val="0"/>
        </a:spcBef>
        <a:spcAft>
          <a:spcPct val="0"/>
        </a:spcAft>
        <a:defRPr sz="2800" b="1">
          <a:solidFill>
            <a:schemeClr val="tx2"/>
          </a:solidFill>
          <a:latin typeface="Arial" charset="0"/>
          <a:cs typeface="Arial" charset="0"/>
        </a:defRPr>
      </a:lvl6pPr>
      <a:lvl7pPr marL="914400" algn="l" rtl="0" fontAlgn="base">
        <a:lnSpc>
          <a:spcPct val="90000"/>
        </a:lnSpc>
        <a:spcBef>
          <a:spcPct val="0"/>
        </a:spcBef>
        <a:spcAft>
          <a:spcPct val="0"/>
        </a:spcAft>
        <a:defRPr sz="2800" b="1">
          <a:solidFill>
            <a:schemeClr val="tx2"/>
          </a:solidFill>
          <a:latin typeface="Arial" charset="0"/>
          <a:cs typeface="Arial" charset="0"/>
        </a:defRPr>
      </a:lvl7pPr>
      <a:lvl8pPr marL="1371600" algn="l" rtl="0" fontAlgn="base">
        <a:lnSpc>
          <a:spcPct val="90000"/>
        </a:lnSpc>
        <a:spcBef>
          <a:spcPct val="0"/>
        </a:spcBef>
        <a:spcAft>
          <a:spcPct val="0"/>
        </a:spcAft>
        <a:defRPr sz="2800" b="1">
          <a:solidFill>
            <a:schemeClr val="tx2"/>
          </a:solidFill>
          <a:latin typeface="Arial" charset="0"/>
          <a:cs typeface="Arial" charset="0"/>
        </a:defRPr>
      </a:lvl8pPr>
      <a:lvl9pPr marL="1828800" algn="l" rtl="0" fontAlgn="base">
        <a:lnSpc>
          <a:spcPct val="90000"/>
        </a:lnSpc>
        <a:spcBef>
          <a:spcPct val="0"/>
        </a:spcBef>
        <a:spcAft>
          <a:spcPct val="0"/>
        </a:spcAft>
        <a:defRPr sz="2800" b="1">
          <a:solidFill>
            <a:schemeClr val="tx2"/>
          </a:solidFill>
          <a:latin typeface="Arial" charset="0"/>
          <a:cs typeface="Arial" charset="0"/>
        </a:defRPr>
      </a:lvl9pPr>
    </p:titleStyle>
    <p:bodyStyle>
      <a:lvl1pPr marL="231775" indent="-231775" algn="l" rtl="0" eaLnBrk="0" fontAlgn="base" hangingPunct="0">
        <a:lnSpc>
          <a:spcPct val="90000"/>
        </a:lnSpc>
        <a:spcBef>
          <a:spcPct val="50000"/>
        </a:spcBef>
        <a:spcAft>
          <a:spcPct val="0"/>
        </a:spcAft>
        <a:buClr>
          <a:schemeClr val="tx2"/>
        </a:buClr>
        <a:buChar char="•"/>
        <a:defRPr sz="2400">
          <a:solidFill>
            <a:schemeClr val="tx1"/>
          </a:solidFill>
          <a:latin typeface="+mn-lt"/>
          <a:ea typeface="Arial" charset="0"/>
          <a:cs typeface="+mn-cs"/>
        </a:defRPr>
      </a:lvl1pPr>
      <a:lvl2pPr marL="574675" indent="-228600" algn="l" rtl="0" eaLnBrk="0" fontAlgn="base" hangingPunct="0">
        <a:lnSpc>
          <a:spcPct val="90000"/>
        </a:lnSpc>
        <a:spcBef>
          <a:spcPct val="25000"/>
        </a:spcBef>
        <a:spcAft>
          <a:spcPct val="0"/>
        </a:spcAft>
        <a:buClr>
          <a:schemeClr val="tx2"/>
        </a:buClr>
        <a:buChar char="–"/>
        <a:defRPr sz="2000">
          <a:solidFill>
            <a:schemeClr val="tx1"/>
          </a:solidFill>
          <a:latin typeface="+mn-lt"/>
          <a:ea typeface="Arial" charset="0"/>
          <a:cs typeface="+mn-cs"/>
        </a:defRPr>
      </a:lvl2pPr>
      <a:lvl3pPr marL="860425" indent="-171450" algn="l" rtl="0" eaLnBrk="0" fontAlgn="base" hangingPunct="0">
        <a:lnSpc>
          <a:spcPct val="90000"/>
        </a:lnSpc>
        <a:spcBef>
          <a:spcPct val="25000"/>
        </a:spcBef>
        <a:spcAft>
          <a:spcPct val="0"/>
        </a:spcAft>
        <a:buClr>
          <a:schemeClr val="tx2"/>
        </a:buClr>
        <a:buChar char="•"/>
        <a:defRPr>
          <a:solidFill>
            <a:schemeClr val="tx1"/>
          </a:solidFill>
          <a:latin typeface="+mn-lt"/>
          <a:ea typeface="Arial" charset="0"/>
          <a:cs typeface="+mn-cs"/>
        </a:defRPr>
      </a:lvl3pPr>
      <a:lvl4pPr marL="1146175" indent="-171450" algn="l" rtl="0" eaLnBrk="0" fontAlgn="base" hangingPunct="0">
        <a:lnSpc>
          <a:spcPct val="90000"/>
        </a:lnSpc>
        <a:spcBef>
          <a:spcPct val="25000"/>
        </a:spcBef>
        <a:spcAft>
          <a:spcPct val="0"/>
        </a:spcAft>
        <a:buClr>
          <a:schemeClr val="tx2"/>
        </a:buClr>
        <a:buChar char="–"/>
        <a:defRPr sz="1600">
          <a:solidFill>
            <a:schemeClr val="tx1"/>
          </a:solidFill>
          <a:latin typeface="+mn-lt"/>
          <a:ea typeface="Arial" charset="0"/>
          <a:cs typeface="+mn-cs"/>
        </a:defRPr>
      </a:lvl4pPr>
      <a:lvl5pPr marL="1431925" indent="-171450" algn="l" rtl="0" eaLnBrk="0" fontAlgn="base" hangingPunct="0">
        <a:lnSpc>
          <a:spcPct val="90000"/>
        </a:lnSpc>
        <a:spcBef>
          <a:spcPct val="25000"/>
        </a:spcBef>
        <a:spcAft>
          <a:spcPct val="0"/>
        </a:spcAft>
        <a:buClr>
          <a:schemeClr val="tx2"/>
        </a:buClr>
        <a:buChar char="»"/>
        <a:defRPr sz="1600">
          <a:solidFill>
            <a:schemeClr val="tx1"/>
          </a:solidFill>
          <a:latin typeface="+mn-lt"/>
          <a:ea typeface="Arial" charset="0"/>
          <a:cs typeface="+mn-cs"/>
        </a:defRPr>
      </a:lvl5pPr>
      <a:lvl6pPr marL="18891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6pPr>
      <a:lvl7pPr marL="23463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7pPr>
      <a:lvl8pPr marL="28035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8pPr>
      <a:lvl9pPr marL="32607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51202" name="Picture 2" descr="subtitle"/>
          <p:cNvPicPr>
            <a:picLocks noChangeAspect="1" noChangeArrowheads="1"/>
          </p:cNvPicPr>
          <p:nvPr userDrawn="1"/>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1203" name="Rectangle 3"/>
          <p:cNvSpPr>
            <a:spLocks noGrp="1" noChangeArrowheads="1"/>
          </p:cNvSpPr>
          <p:nvPr>
            <p:ph type="body" idx="1"/>
          </p:nvPr>
        </p:nvSpPr>
        <p:spPr bwMode="auto">
          <a:xfrm>
            <a:off x="438150" y="1543050"/>
            <a:ext cx="6708775" cy="51244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First level</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97636" name="Rectangle 4"/>
          <p:cNvSpPr>
            <a:spLocks noGrp="1" noChangeArrowheads="1"/>
          </p:cNvSpPr>
          <p:nvPr>
            <p:ph type="dt" sz="quarter" idx="2"/>
          </p:nvPr>
        </p:nvSpPr>
        <p:spPr bwMode="auto">
          <a:xfrm>
            <a:off x="2514600" y="6477000"/>
            <a:ext cx="1952625" cy="2190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600" b="0">
                <a:solidFill>
                  <a:schemeClr val="bg2"/>
                </a:solidFill>
                <a:ea typeface="宋体" charset="-122"/>
              </a:defRPr>
            </a:lvl1pPr>
          </a:lstStyle>
          <a:p>
            <a:r>
              <a:rPr lang="en-US" altLang="zh-CN"/>
              <a:t>Classification </a:t>
            </a:r>
            <a:fld id="{F8773D26-AE93-466B-992A-6AC5EAD21DD3}" type="datetime1">
              <a:rPr lang="en-US" altLang="zh-CN"/>
              <a:pPr/>
              <a:t>20/11/10</a:t>
            </a:fld>
            <a:endParaRPr lang="en-US" altLang="zh-CN"/>
          </a:p>
        </p:txBody>
      </p:sp>
      <p:sp>
        <p:nvSpPr>
          <p:cNvPr id="51205" name="Rectangle 5"/>
          <p:cNvSpPr>
            <a:spLocks noGrp="1" noChangeArrowheads="1"/>
          </p:cNvSpPr>
          <p:nvPr>
            <p:ph type="title"/>
          </p:nvPr>
        </p:nvSpPr>
        <p:spPr bwMode="auto">
          <a:xfrm>
            <a:off x="428625" y="647700"/>
            <a:ext cx="6718300" cy="714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Title</a:t>
            </a:r>
          </a:p>
        </p:txBody>
      </p:sp>
      <p:pic>
        <p:nvPicPr>
          <p:cNvPr id="51206" name="Picture 6" descr="TM_small"/>
          <p:cNvPicPr>
            <a:picLocks noChangeAspect="1" noChangeArrowheads="1"/>
          </p:cNvPicPr>
          <p:nvPr userDrawn="1"/>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48600" y="6296025"/>
            <a:ext cx="990600" cy="4095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97639" name="Text Box 7"/>
          <p:cNvSpPr txBox="1">
            <a:spLocks noChangeArrowheads="1"/>
          </p:cNvSpPr>
          <p:nvPr userDrawn="1"/>
        </p:nvSpPr>
        <p:spPr bwMode="auto">
          <a:xfrm>
            <a:off x="4414838" y="6467475"/>
            <a:ext cx="1317625" cy="184150"/>
          </a:xfrm>
          <a:prstGeom prst="rect">
            <a:avLst/>
          </a:prstGeom>
          <a:noFill/>
          <a:ln w="9525" algn="ctr">
            <a:noFill/>
            <a:miter lim="800000"/>
            <a:headEnd/>
            <a:tailEnd/>
          </a:ln>
          <a:effectLst/>
        </p:spPr>
        <p:txBody>
          <a:bodyPr wrap="none">
            <a:spAutoFit/>
          </a:bodyPr>
          <a:lstStyle/>
          <a:p>
            <a:pPr algn="l">
              <a:defRPr/>
            </a:pPr>
            <a:r>
              <a:rPr lang="en-US" sz="600" b="0"/>
              <a:t>Copyright 2009   Trend Micro Inc.</a:t>
            </a:r>
          </a:p>
        </p:txBody>
      </p:sp>
      <p:sp>
        <p:nvSpPr>
          <p:cNvPr id="197640" name="Rectangle 8"/>
          <p:cNvSpPr>
            <a:spLocks noGrp="1" noChangeArrowheads="1"/>
          </p:cNvSpPr>
          <p:nvPr>
            <p:ph type="sldNum" sz="quarter" idx="4"/>
          </p:nvPr>
        </p:nvSpPr>
        <p:spPr bwMode="auto">
          <a:xfrm>
            <a:off x="5610225" y="6473825"/>
            <a:ext cx="277813" cy="184150"/>
          </a:xfrm>
          <a:prstGeom prst="rect">
            <a:avLst/>
          </a:prstGeom>
          <a:noFill/>
          <a:ln w="9525" algn="ctr">
            <a:noFill/>
            <a:miter lim="800000"/>
            <a:headEnd/>
            <a:tailEnd/>
          </a:ln>
          <a:effectLst/>
        </p:spPr>
        <p:txBody>
          <a:bodyPr vert="horz" wrap="none" lIns="91440" tIns="45720" rIns="91440" bIns="45720" numCol="1" anchor="t" anchorCtr="0" compatLnSpc="1">
            <a:prstTxWarp prst="textNoShape">
              <a:avLst/>
            </a:prstTxWarp>
            <a:spAutoFit/>
          </a:bodyPr>
          <a:lstStyle>
            <a:lvl1pPr>
              <a:defRPr sz="600" b="0">
                <a:ea typeface="宋体" charset="-122"/>
              </a:defRPr>
            </a:lvl1pPr>
          </a:lstStyle>
          <a:p>
            <a:fld id="{CCF40A97-8DC9-4FCF-B7D6-24986B3A11F5}"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8000" r:id="rId1"/>
    <p:sldLayoutId id="2147487964" r:id="rId2"/>
    <p:sldLayoutId id="2147487965" r:id="rId3"/>
    <p:sldLayoutId id="2147487966" r:id="rId4"/>
    <p:sldLayoutId id="2147487967" r:id="rId5"/>
    <p:sldLayoutId id="2147487968" r:id="rId6"/>
    <p:sldLayoutId id="2147487969" r:id="rId7"/>
    <p:sldLayoutId id="2147487970" r:id="rId8"/>
    <p:sldLayoutId id="2147487971" r:id="rId9"/>
    <p:sldLayoutId id="2147487972" r:id="rId10"/>
    <p:sldLayoutId id="2147487973" r:id="rId11"/>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2800" b="1">
          <a:solidFill>
            <a:schemeClr val="tx2"/>
          </a:solidFill>
          <a:latin typeface="+mj-lt"/>
          <a:ea typeface="Arial" charset="0"/>
          <a:cs typeface="+mj-cs"/>
        </a:defRPr>
      </a:lvl1pPr>
      <a:lvl2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2pPr>
      <a:lvl3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3pPr>
      <a:lvl4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4pPr>
      <a:lvl5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5pPr>
      <a:lvl6pPr marL="457200" algn="l" rtl="0" fontAlgn="base">
        <a:lnSpc>
          <a:spcPct val="90000"/>
        </a:lnSpc>
        <a:spcBef>
          <a:spcPct val="0"/>
        </a:spcBef>
        <a:spcAft>
          <a:spcPct val="0"/>
        </a:spcAft>
        <a:defRPr sz="2800" b="1">
          <a:solidFill>
            <a:schemeClr val="tx2"/>
          </a:solidFill>
          <a:latin typeface="Arial" charset="0"/>
          <a:cs typeface="Arial" charset="0"/>
        </a:defRPr>
      </a:lvl6pPr>
      <a:lvl7pPr marL="914400" algn="l" rtl="0" fontAlgn="base">
        <a:lnSpc>
          <a:spcPct val="90000"/>
        </a:lnSpc>
        <a:spcBef>
          <a:spcPct val="0"/>
        </a:spcBef>
        <a:spcAft>
          <a:spcPct val="0"/>
        </a:spcAft>
        <a:defRPr sz="2800" b="1">
          <a:solidFill>
            <a:schemeClr val="tx2"/>
          </a:solidFill>
          <a:latin typeface="Arial" charset="0"/>
          <a:cs typeface="Arial" charset="0"/>
        </a:defRPr>
      </a:lvl7pPr>
      <a:lvl8pPr marL="1371600" algn="l" rtl="0" fontAlgn="base">
        <a:lnSpc>
          <a:spcPct val="90000"/>
        </a:lnSpc>
        <a:spcBef>
          <a:spcPct val="0"/>
        </a:spcBef>
        <a:spcAft>
          <a:spcPct val="0"/>
        </a:spcAft>
        <a:defRPr sz="2800" b="1">
          <a:solidFill>
            <a:schemeClr val="tx2"/>
          </a:solidFill>
          <a:latin typeface="Arial" charset="0"/>
          <a:cs typeface="Arial" charset="0"/>
        </a:defRPr>
      </a:lvl8pPr>
      <a:lvl9pPr marL="1828800" algn="l" rtl="0" fontAlgn="base">
        <a:lnSpc>
          <a:spcPct val="90000"/>
        </a:lnSpc>
        <a:spcBef>
          <a:spcPct val="0"/>
        </a:spcBef>
        <a:spcAft>
          <a:spcPct val="0"/>
        </a:spcAft>
        <a:defRPr sz="2800" b="1">
          <a:solidFill>
            <a:schemeClr val="tx2"/>
          </a:solidFill>
          <a:latin typeface="Arial" charset="0"/>
          <a:cs typeface="Arial" charset="0"/>
        </a:defRPr>
      </a:lvl9pPr>
    </p:titleStyle>
    <p:bodyStyle>
      <a:lvl1pPr marL="231775" indent="-231775" algn="l" rtl="0" eaLnBrk="0" fontAlgn="base" hangingPunct="0">
        <a:lnSpc>
          <a:spcPct val="90000"/>
        </a:lnSpc>
        <a:spcBef>
          <a:spcPct val="50000"/>
        </a:spcBef>
        <a:spcAft>
          <a:spcPct val="0"/>
        </a:spcAft>
        <a:buClr>
          <a:schemeClr val="tx2"/>
        </a:buClr>
        <a:buChar char="•"/>
        <a:defRPr sz="2400">
          <a:solidFill>
            <a:schemeClr val="tx1"/>
          </a:solidFill>
          <a:latin typeface="+mn-lt"/>
          <a:ea typeface="Arial" charset="0"/>
          <a:cs typeface="+mn-cs"/>
        </a:defRPr>
      </a:lvl1pPr>
      <a:lvl2pPr marL="574675" indent="-228600" algn="l" rtl="0" eaLnBrk="0" fontAlgn="base" hangingPunct="0">
        <a:lnSpc>
          <a:spcPct val="90000"/>
        </a:lnSpc>
        <a:spcBef>
          <a:spcPct val="25000"/>
        </a:spcBef>
        <a:spcAft>
          <a:spcPct val="0"/>
        </a:spcAft>
        <a:buClr>
          <a:schemeClr val="tx2"/>
        </a:buClr>
        <a:buChar char="–"/>
        <a:defRPr sz="2000">
          <a:solidFill>
            <a:schemeClr val="tx1"/>
          </a:solidFill>
          <a:latin typeface="+mn-lt"/>
          <a:ea typeface="Arial" charset="0"/>
          <a:cs typeface="+mn-cs"/>
        </a:defRPr>
      </a:lvl2pPr>
      <a:lvl3pPr marL="860425" indent="-171450" algn="l" rtl="0" eaLnBrk="0" fontAlgn="base" hangingPunct="0">
        <a:lnSpc>
          <a:spcPct val="90000"/>
        </a:lnSpc>
        <a:spcBef>
          <a:spcPct val="25000"/>
        </a:spcBef>
        <a:spcAft>
          <a:spcPct val="0"/>
        </a:spcAft>
        <a:buClr>
          <a:schemeClr val="tx2"/>
        </a:buClr>
        <a:buChar char="•"/>
        <a:defRPr>
          <a:solidFill>
            <a:schemeClr val="tx1"/>
          </a:solidFill>
          <a:latin typeface="+mn-lt"/>
          <a:ea typeface="Arial" charset="0"/>
          <a:cs typeface="+mn-cs"/>
        </a:defRPr>
      </a:lvl3pPr>
      <a:lvl4pPr marL="1146175" indent="-171450" algn="l" rtl="0" eaLnBrk="0" fontAlgn="base" hangingPunct="0">
        <a:lnSpc>
          <a:spcPct val="90000"/>
        </a:lnSpc>
        <a:spcBef>
          <a:spcPct val="25000"/>
        </a:spcBef>
        <a:spcAft>
          <a:spcPct val="0"/>
        </a:spcAft>
        <a:buClr>
          <a:schemeClr val="tx2"/>
        </a:buClr>
        <a:buChar char="–"/>
        <a:defRPr sz="1600">
          <a:solidFill>
            <a:schemeClr val="tx1"/>
          </a:solidFill>
          <a:latin typeface="+mn-lt"/>
          <a:ea typeface="Arial" charset="0"/>
          <a:cs typeface="+mn-cs"/>
        </a:defRPr>
      </a:lvl4pPr>
      <a:lvl5pPr marL="1431925" indent="-171450" algn="l" rtl="0" eaLnBrk="0" fontAlgn="base" hangingPunct="0">
        <a:lnSpc>
          <a:spcPct val="90000"/>
        </a:lnSpc>
        <a:spcBef>
          <a:spcPct val="25000"/>
        </a:spcBef>
        <a:spcAft>
          <a:spcPct val="0"/>
        </a:spcAft>
        <a:buClr>
          <a:schemeClr val="tx2"/>
        </a:buClr>
        <a:buChar char="»"/>
        <a:defRPr sz="1600">
          <a:solidFill>
            <a:schemeClr val="tx1"/>
          </a:solidFill>
          <a:latin typeface="+mn-lt"/>
          <a:ea typeface="Arial" charset="0"/>
          <a:cs typeface="+mn-cs"/>
        </a:defRPr>
      </a:lvl5pPr>
      <a:lvl6pPr marL="18891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6pPr>
      <a:lvl7pPr marL="23463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7pPr>
      <a:lvl8pPr marL="28035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8pPr>
      <a:lvl9pPr marL="32607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63490" name="Picture 2" descr="subtitle"/>
          <p:cNvPicPr>
            <a:picLocks noChangeAspect="1" noChangeArrowheads="1"/>
          </p:cNvPicPr>
          <p:nvPr userDrawn="1"/>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0"/>
            <a:ext cx="9144000" cy="685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3491" name="Rectangle 3"/>
          <p:cNvSpPr>
            <a:spLocks noGrp="1" noChangeArrowheads="1"/>
          </p:cNvSpPr>
          <p:nvPr>
            <p:ph type="body" idx="1"/>
          </p:nvPr>
        </p:nvSpPr>
        <p:spPr bwMode="auto">
          <a:xfrm>
            <a:off x="438150" y="1543050"/>
            <a:ext cx="6708775" cy="51244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First level</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99684" name="Rectangle 4"/>
          <p:cNvSpPr>
            <a:spLocks noGrp="1" noChangeArrowheads="1"/>
          </p:cNvSpPr>
          <p:nvPr>
            <p:ph type="dt" sz="quarter" idx="2"/>
          </p:nvPr>
        </p:nvSpPr>
        <p:spPr bwMode="auto">
          <a:xfrm>
            <a:off x="2514600" y="6477000"/>
            <a:ext cx="1952625" cy="2190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600" b="0">
                <a:solidFill>
                  <a:schemeClr val="bg2"/>
                </a:solidFill>
                <a:ea typeface="宋体" charset="-122"/>
              </a:defRPr>
            </a:lvl1pPr>
          </a:lstStyle>
          <a:p>
            <a:r>
              <a:rPr lang="en-US" altLang="zh-CN"/>
              <a:t>Classification </a:t>
            </a:r>
            <a:fld id="{CBF6EF6F-D89D-4812-954C-A498C9859E21}" type="datetime1">
              <a:rPr lang="en-US" altLang="zh-CN"/>
              <a:pPr/>
              <a:t>20/11/10</a:t>
            </a:fld>
            <a:endParaRPr lang="en-US" altLang="zh-CN"/>
          </a:p>
        </p:txBody>
      </p:sp>
      <p:sp>
        <p:nvSpPr>
          <p:cNvPr id="63493" name="Rectangle 5"/>
          <p:cNvSpPr>
            <a:spLocks noGrp="1" noChangeArrowheads="1"/>
          </p:cNvSpPr>
          <p:nvPr>
            <p:ph type="title"/>
          </p:nvPr>
        </p:nvSpPr>
        <p:spPr bwMode="auto">
          <a:xfrm>
            <a:off x="428625" y="647700"/>
            <a:ext cx="6718300" cy="7143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Title</a:t>
            </a:r>
          </a:p>
        </p:txBody>
      </p:sp>
      <p:pic>
        <p:nvPicPr>
          <p:cNvPr id="63494" name="Picture 6" descr="TM_small"/>
          <p:cNvPicPr>
            <a:picLocks noChangeAspect="1" noChangeArrowheads="1"/>
          </p:cNvPicPr>
          <p:nvPr userDrawn="1"/>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848600" y="6296025"/>
            <a:ext cx="990600" cy="4095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99687" name="Text Box 7"/>
          <p:cNvSpPr txBox="1">
            <a:spLocks noChangeArrowheads="1"/>
          </p:cNvSpPr>
          <p:nvPr userDrawn="1"/>
        </p:nvSpPr>
        <p:spPr bwMode="auto">
          <a:xfrm>
            <a:off x="4414838" y="6467475"/>
            <a:ext cx="1317625" cy="184150"/>
          </a:xfrm>
          <a:prstGeom prst="rect">
            <a:avLst/>
          </a:prstGeom>
          <a:noFill/>
          <a:ln w="9525" algn="ctr">
            <a:noFill/>
            <a:miter lim="800000"/>
            <a:headEnd/>
            <a:tailEnd/>
          </a:ln>
          <a:effectLst/>
        </p:spPr>
        <p:txBody>
          <a:bodyPr wrap="none">
            <a:spAutoFit/>
          </a:bodyPr>
          <a:lstStyle/>
          <a:p>
            <a:pPr algn="l">
              <a:defRPr/>
            </a:pPr>
            <a:r>
              <a:rPr lang="en-US" sz="600" b="0"/>
              <a:t>Copyright 2009   Trend Micro Inc.</a:t>
            </a:r>
          </a:p>
        </p:txBody>
      </p:sp>
      <p:sp>
        <p:nvSpPr>
          <p:cNvPr id="199688" name="Rectangle 8"/>
          <p:cNvSpPr>
            <a:spLocks noGrp="1" noChangeArrowheads="1"/>
          </p:cNvSpPr>
          <p:nvPr>
            <p:ph type="sldNum" sz="quarter" idx="4"/>
          </p:nvPr>
        </p:nvSpPr>
        <p:spPr bwMode="auto">
          <a:xfrm>
            <a:off x="5610225" y="6473825"/>
            <a:ext cx="277813" cy="184150"/>
          </a:xfrm>
          <a:prstGeom prst="rect">
            <a:avLst/>
          </a:prstGeom>
          <a:noFill/>
          <a:ln w="9525" algn="ctr">
            <a:noFill/>
            <a:miter lim="800000"/>
            <a:headEnd/>
            <a:tailEnd/>
          </a:ln>
          <a:effectLst/>
        </p:spPr>
        <p:txBody>
          <a:bodyPr vert="horz" wrap="none" lIns="91440" tIns="45720" rIns="91440" bIns="45720" numCol="1" anchor="t" anchorCtr="0" compatLnSpc="1">
            <a:prstTxWarp prst="textNoShape">
              <a:avLst/>
            </a:prstTxWarp>
            <a:spAutoFit/>
          </a:bodyPr>
          <a:lstStyle>
            <a:lvl1pPr>
              <a:defRPr sz="600" b="0">
                <a:ea typeface="宋体" charset="-122"/>
              </a:defRPr>
            </a:lvl1pPr>
          </a:lstStyle>
          <a:p>
            <a:fld id="{4469BCF7-B0F1-4220-9CA0-9ED17F4E0AF9}"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8001" r:id="rId1"/>
    <p:sldLayoutId id="2147487974" r:id="rId2"/>
    <p:sldLayoutId id="2147487975" r:id="rId3"/>
    <p:sldLayoutId id="2147487976" r:id="rId4"/>
    <p:sldLayoutId id="2147487977" r:id="rId5"/>
    <p:sldLayoutId id="2147487978" r:id="rId6"/>
    <p:sldLayoutId id="2147487979" r:id="rId7"/>
    <p:sldLayoutId id="2147487980" r:id="rId8"/>
    <p:sldLayoutId id="2147487981" r:id="rId9"/>
    <p:sldLayoutId id="2147487982" r:id="rId10"/>
    <p:sldLayoutId id="2147487983" r:id="rId11"/>
  </p:sldLayoutIdLst>
  <p:timing>
    <p:tnLst>
      <p:par>
        <p:cTn id="1" dur="indefinite" restart="never" nodeType="tmRoot"/>
      </p:par>
    </p:tnLst>
  </p:timing>
  <p:hf hdr="0" ftr="0"/>
  <p:txStyles>
    <p:titleStyle>
      <a:lvl1pPr algn="l" rtl="0" eaLnBrk="0" fontAlgn="base" hangingPunct="0">
        <a:lnSpc>
          <a:spcPct val="90000"/>
        </a:lnSpc>
        <a:spcBef>
          <a:spcPct val="0"/>
        </a:spcBef>
        <a:spcAft>
          <a:spcPct val="0"/>
        </a:spcAft>
        <a:defRPr sz="2800" b="1">
          <a:solidFill>
            <a:schemeClr val="tx2"/>
          </a:solidFill>
          <a:latin typeface="+mj-lt"/>
          <a:ea typeface="Arial" charset="0"/>
          <a:cs typeface="+mj-cs"/>
        </a:defRPr>
      </a:lvl1pPr>
      <a:lvl2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2pPr>
      <a:lvl3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3pPr>
      <a:lvl4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4pPr>
      <a:lvl5pPr algn="l" rtl="0" eaLnBrk="0" fontAlgn="base" hangingPunct="0">
        <a:lnSpc>
          <a:spcPct val="90000"/>
        </a:lnSpc>
        <a:spcBef>
          <a:spcPct val="0"/>
        </a:spcBef>
        <a:spcAft>
          <a:spcPct val="0"/>
        </a:spcAft>
        <a:defRPr sz="2800" b="1">
          <a:solidFill>
            <a:schemeClr val="tx2"/>
          </a:solidFill>
          <a:latin typeface="Arial" charset="0"/>
          <a:ea typeface="Arial" charset="0"/>
          <a:cs typeface="Arial" charset="0"/>
        </a:defRPr>
      </a:lvl5pPr>
      <a:lvl6pPr marL="457200" algn="l" rtl="0" fontAlgn="base">
        <a:lnSpc>
          <a:spcPct val="90000"/>
        </a:lnSpc>
        <a:spcBef>
          <a:spcPct val="0"/>
        </a:spcBef>
        <a:spcAft>
          <a:spcPct val="0"/>
        </a:spcAft>
        <a:defRPr sz="2800" b="1">
          <a:solidFill>
            <a:schemeClr val="tx2"/>
          </a:solidFill>
          <a:latin typeface="Arial" charset="0"/>
          <a:cs typeface="Arial" charset="0"/>
        </a:defRPr>
      </a:lvl6pPr>
      <a:lvl7pPr marL="914400" algn="l" rtl="0" fontAlgn="base">
        <a:lnSpc>
          <a:spcPct val="90000"/>
        </a:lnSpc>
        <a:spcBef>
          <a:spcPct val="0"/>
        </a:spcBef>
        <a:spcAft>
          <a:spcPct val="0"/>
        </a:spcAft>
        <a:defRPr sz="2800" b="1">
          <a:solidFill>
            <a:schemeClr val="tx2"/>
          </a:solidFill>
          <a:latin typeface="Arial" charset="0"/>
          <a:cs typeface="Arial" charset="0"/>
        </a:defRPr>
      </a:lvl7pPr>
      <a:lvl8pPr marL="1371600" algn="l" rtl="0" fontAlgn="base">
        <a:lnSpc>
          <a:spcPct val="90000"/>
        </a:lnSpc>
        <a:spcBef>
          <a:spcPct val="0"/>
        </a:spcBef>
        <a:spcAft>
          <a:spcPct val="0"/>
        </a:spcAft>
        <a:defRPr sz="2800" b="1">
          <a:solidFill>
            <a:schemeClr val="tx2"/>
          </a:solidFill>
          <a:latin typeface="Arial" charset="0"/>
          <a:cs typeface="Arial" charset="0"/>
        </a:defRPr>
      </a:lvl8pPr>
      <a:lvl9pPr marL="1828800" algn="l" rtl="0" fontAlgn="base">
        <a:lnSpc>
          <a:spcPct val="90000"/>
        </a:lnSpc>
        <a:spcBef>
          <a:spcPct val="0"/>
        </a:spcBef>
        <a:spcAft>
          <a:spcPct val="0"/>
        </a:spcAft>
        <a:defRPr sz="2800" b="1">
          <a:solidFill>
            <a:schemeClr val="tx2"/>
          </a:solidFill>
          <a:latin typeface="Arial" charset="0"/>
          <a:cs typeface="Arial" charset="0"/>
        </a:defRPr>
      </a:lvl9pPr>
    </p:titleStyle>
    <p:bodyStyle>
      <a:lvl1pPr marL="231775" indent="-231775" algn="l" rtl="0" eaLnBrk="0" fontAlgn="base" hangingPunct="0">
        <a:lnSpc>
          <a:spcPct val="90000"/>
        </a:lnSpc>
        <a:spcBef>
          <a:spcPct val="50000"/>
        </a:spcBef>
        <a:spcAft>
          <a:spcPct val="0"/>
        </a:spcAft>
        <a:buClr>
          <a:schemeClr val="tx2"/>
        </a:buClr>
        <a:buChar char="•"/>
        <a:defRPr sz="2400">
          <a:solidFill>
            <a:schemeClr val="tx1"/>
          </a:solidFill>
          <a:latin typeface="+mn-lt"/>
          <a:ea typeface="Arial" charset="0"/>
          <a:cs typeface="+mn-cs"/>
        </a:defRPr>
      </a:lvl1pPr>
      <a:lvl2pPr marL="574675" indent="-228600" algn="l" rtl="0" eaLnBrk="0" fontAlgn="base" hangingPunct="0">
        <a:lnSpc>
          <a:spcPct val="90000"/>
        </a:lnSpc>
        <a:spcBef>
          <a:spcPct val="25000"/>
        </a:spcBef>
        <a:spcAft>
          <a:spcPct val="0"/>
        </a:spcAft>
        <a:buClr>
          <a:schemeClr val="tx2"/>
        </a:buClr>
        <a:buChar char="–"/>
        <a:defRPr sz="2000">
          <a:solidFill>
            <a:schemeClr val="tx1"/>
          </a:solidFill>
          <a:latin typeface="+mn-lt"/>
          <a:ea typeface="Arial" charset="0"/>
          <a:cs typeface="+mn-cs"/>
        </a:defRPr>
      </a:lvl2pPr>
      <a:lvl3pPr marL="860425" indent="-171450" algn="l" rtl="0" eaLnBrk="0" fontAlgn="base" hangingPunct="0">
        <a:lnSpc>
          <a:spcPct val="90000"/>
        </a:lnSpc>
        <a:spcBef>
          <a:spcPct val="25000"/>
        </a:spcBef>
        <a:spcAft>
          <a:spcPct val="0"/>
        </a:spcAft>
        <a:buClr>
          <a:schemeClr val="tx2"/>
        </a:buClr>
        <a:buChar char="•"/>
        <a:defRPr>
          <a:solidFill>
            <a:schemeClr val="tx1"/>
          </a:solidFill>
          <a:latin typeface="+mn-lt"/>
          <a:ea typeface="Arial" charset="0"/>
          <a:cs typeface="+mn-cs"/>
        </a:defRPr>
      </a:lvl3pPr>
      <a:lvl4pPr marL="1146175" indent="-171450" algn="l" rtl="0" eaLnBrk="0" fontAlgn="base" hangingPunct="0">
        <a:lnSpc>
          <a:spcPct val="90000"/>
        </a:lnSpc>
        <a:spcBef>
          <a:spcPct val="25000"/>
        </a:spcBef>
        <a:spcAft>
          <a:spcPct val="0"/>
        </a:spcAft>
        <a:buClr>
          <a:schemeClr val="tx2"/>
        </a:buClr>
        <a:buChar char="–"/>
        <a:defRPr sz="1600">
          <a:solidFill>
            <a:schemeClr val="tx1"/>
          </a:solidFill>
          <a:latin typeface="+mn-lt"/>
          <a:ea typeface="Arial" charset="0"/>
          <a:cs typeface="+mn-cs"/>
        </a:defRPr>
      </a:lvl4pPr>
      <a:lvl5pPr marL="1431925" indent="-171450" algn="l" rtl="0" eaLnBrk="0" fontAlgn="base" hangingPunct="0">
        <a:lnSpc>
          <a:spcPct val="90000"/>
        </a:lnSpc>
        <a:spcBef>
          <a:spcPct val="25000"/>
        </a:spcBef>
        <a:spcAft>
          <a:spcPct val="0"/>
        </a:spcAft>
        <a:buClr>
          <a:schemeClr val="tx2"/>
        </a:buClr>
        <a:buChar char="»"/>
        <a:defRPr sz="1600">
          <a:solidFill>
            <a:schemeClr val="tx1"/>
          </a:solidFill>
          <a:latin typeface="+mn-lt"/>
          <a:ea typeface="Arial" charset="0"/>
          <a:cs typeface="+mn-cs"/>
        </a:defRPr>
      </a:lvl5pPr>
      <a:lvl6pPr marL="18891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6pPr>
      <a:lvl7pPr marL="23463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7pPr>
      <a:lvl8pPr marL="28035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8pPr>
      <a:lvl9pPr marL="3260725" indent="-171450" algn="l" rtl="0" fontAlgn="base">
        <a:lnSpc>
          <a:spcPct val="90000"/>
        </a:lnSpc>
        <a:spcBef>
          <a:spcPct val="25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png"/><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png"/><Relationship Id="rId7" Type="http://schemas.openxmlformats.org/officeDocument/2006/relationships/image" Target="../media/image14.jpeg"/><Relationship Id="rId8" Type="http://schemas.openxmlformats.org/officeDocument/2006/relationships/image" Target="../media/image15.png"/><Relationship Id="rId9" Type="http://schemas.openxmlformats.org/officeDocument/2006/relationships/image" Target="../media/image16.jpeg"/><Relationship Id="rId10"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emf"/><Relationship Id="rId7" Type="http://schemas.openxmlformats.org/officeDocument/2006/relationships/image" Target="../media/image47.png"/><Relationship Id="rId8" Type="http://schemas.openxmlformats.org/officeDocument/2006/relationships/image" Target="../media/image48.png"/><Relationship Id="rId1" Type="http://schemas.openxmlformats.org/officeDocument/2006/relationships/slideLayout" Target="../slideLayouts/slideLayout6.xml"/><Relationship Id="rId2"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32"/>
          <p:cNvSpPr>
            <a:spLocks noGrp="1" noChangeArrowheads="1"/>
          </p:cNvSpPr>
          <p:nvPr>
            <p:ph type="ctrTitle"/>
          </p:nvPr>
        </p:nvSpPr>
        <p:spPr>
          <a:xfrm>
            <a:off x="990601" y="4567553"/>
            <a:ext cx="6453188" cy="1045843"/>
          </a:xfrm>
        </p:spPr>
        <p:txBody>
          <a:bodyPr/>
          <a:lstStyle/>
          <a:p>
            <a:pPr eaLnBrk="1" hangingPunct="1"/>
            <a:r>
              <a:rPr lang="de-DE" altLang="zh-CN" dirty="0" smtClean="0">
                <a:ea typeface="宋体" charset="-122"/>
              </a:rPr>
              <a:t>Cloud – </a:t>
            </a:r>
            <a:r>
              <a:rPr lang="de-DE" altLang="zh-CN" dirty="0" err="1" smtClean="0">
                <a:ea typeface="宋体" charset="-122"/>
              </a:rPr>
              <a:t>Risques</a:t>
            </a:r>
            <a:r>
              <a:rPr lang="de-DE" altLang="zh-CN" dirty="0" smtClean="0">
                <a:ea typeface="宋体" charset="-122"/>
              </a:rPr>
              <a:t> </a:t>
            </a:r>
            <a:r>
              <a:rPr lang="de-DE" altLang="zh-CN" dirty="0" err="1" smtClean="0">
                <a:ea typeface="宋体" charset="-122"/>
              </a:rPr>
              <a:t>ou</a:t>
            </a:r>
            <a:r>
              <a:rPr lang="de-DE" altLang="zh-CN" dirty="0" smtClean="0">
                <a:ea typeface="宋体" charset="-122"/>
              </a:rPr>
              <a:t> </a:t>
            </a:r>
            <a:r>
              <a:rPr lang="de-DE" altLang="zh-CN" dirty="0" err="1" smtClean="0">
                <a:ea typeface="宋体" charset="-122"/>
              </a:rPr>
              <a:t>Opportunités</a:t>
            </a:r>
            <a:r>
              <a:rPr lang="de-DE" altLang="zh-CN" dirty="0" smtClean="0">
                <a:ea typeface="宋体" charset="-122"/>
              </a:rPr>
              <a:t/>
            </a:r>
            <a:br>
              <a:rPr lang="de-DE" altLang="zh-CN" dirty="0" smtClean="0">
                <a:ea typeface="宋体" charset="-122"/>
              </a:rPr>
            </a:br>
            <a:endParaRPr lang="en-US" altLang="zh-CN" dirty="0" smtClean="0">
              <a:ea typeface="宋体" charset="-122"/>
            </a:endParaRPr>
          </a:p>
        </p:txBody>
      </p:sp>
      <p:sp>
        <p:nvSpPr>
          <p:cNvPr id="77827" name="Rectangle 33"/>
          <p:cNvSpPr>
            <a:spLocks noGrp="1" noChangeArrowheads="1"/>
          </p:cNvSpPr>
          <p:nvPr>
            <p:ph type="subTitle" idx="1"/>
          </p:nvPr>
        </p:nvSpPr>
        <p:spPr>
          <a:xfrm>
            <a:off x="1004888" y="5627778"/>
            <a:ext cx="6400800" cy="263085"/>
          </a:xfrm>
        </p:spPr>
        <p:txBody>
          <a:bodyPr/>
          <a:lstStyle/>
          <a:p>
            <a:pPr eaLnBrk="1" hangingPunct="1"/>
            <a:r>
              <a:rPr lang="en-US" altLang="zh-CN" dirty="0" smtClean="0">
                <a:ea typeface="宋体" charset="-122"/>
              </a:rPr>
              <a:t>Luis Delabarre </a:t>
            </a:r>
            <a:r>
              <a:rPr lang="en-US" altLang="zh-CN" sz="1400" dirty="0" smtClean="0">
                <a:ea typeface="宋体" charset="-122"/>
              </a:rPr>
              <a:t>– Solutions Architect</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 name="Title 70"/>
          <p:cNvSpPr>
            <a:spLocks noGrp="1"/>
          </p:cNvSpPr>
          <p:nvPr>
            <p:ph type="title"/>
          </p:nvPr>
        </p:nvSpPr>
        <p:spPr>
          <a:xfrm>
            <a:off x="441325" y="241301"/>
            <a:ext cx="6718300" cy="685800"/>
          </a:xfrm>
        </p:spPr>
        <p:txBody>
          <a:bodyPr anchor="ctr"/>
          <a:lstStyle/>
          <a:p>
            <a:r>
              <a:rPr lang="de-DE" dirty="0" err="1" smtClean="0"/>
              <a:t>Sécurité</a:t>
            </a:r>
            <a:r>
              <a:rPr lang="de-DE" dirty="0" smtClean="0"/>
              <a:t> </a:t>
            </a:r>
            <a:r>
              <a:rPr lang="de-DE" dirty="0" err="1" smtClean="0"/>
              <a:t>dans</a:t>
            </a:r>
            <a:r>
              <a:rPr lang="de-DE" dirty="0" smtClean="0"/>
              <a:t> le Cloud</a:t>
            </a:r>
            <a:endParaRPr lang="de-DE" dirty="0"/>
          </a:p>
        </p:txBody>
      </p:sp>
      <p:sp>
        <p:nvSpPr>
          <p:cNvPr id="69" name="Freeform 64"/>
          <p:cNvSpPr>
            <a:spLocks/>
          </p:cNvSpPr>
          <p:nvPr/>
        </p:nvSpPr>
        <p:spPr bwMode="auto">
          <a:xfrm>
            <a:off x="2290763" y="1800225"/>
            <a:ext cx="3832225" cy="3297238"/>
          </a:xfrm>
          <a:custGeom>
            <a:avLst/>
            <a:gdLst>
              <a:gd name="T0" fmla="*/ 0 w 3831771"/>
              <a:gd name="T1" fmla="*/ 0 h 3298372"/>
              <a:gd name="T2" fmla="*/ 3838134 w 3831771"/>
              <a:gd name="T3" fmla="*/ 184170 h 3298372"/>
              <a:gd name="T4" fmla="*/ 665134 w 3831771"/>
              <a:gd name="T5" fmla="*/ 3282527 h 3298372"/>
              <a:gd name="T6" fmla="*/ 0 w 3831771"/>
              <a:gd name="T7" fmla="*/ 0 h 3298372"/>
              <a:gd name="T8" fmla="*/ 0 60000 65536"/>
              <a:gd name="T9" fmla="*/ 0 60000 65536"/>
              <a:gd name="T10" fmla="*/ 0 60000 65536"/>
              <a:gd name="T11" fmla="*/ 0 60000 65536"/>
              <a:gd name="T12" fmla="*/ 0 w 3831771"/>
              <a:gd name="T13" fmla="*/ 0 h 3298372"/>
              <a:gd name="T14" fmla="*/ 3831771 w 3831771"/>
              <a:gd name="T15" fmla="*/ 3298372 h 3298372"/>
            </a:gdLst>
            <a:ahLst/>
            <a:cxnLst>
              <a:cxn ang="T8">
                <a:pos x="T0" y="T1"/>
              </a:cxn>
              <a:cxn ang="T9">
                <a:pos x="T2" y="T3"/>
              </a:cxn>
              <a:cxn ang="T10">
                <a:pos x="T4" y="T5"/>
              </a:cxn>
              <a:cxn ang="T11">
                <a:pos x="T6" y="T7"/>
              </a:cxn>
            </a:cxnLst>
            <a:rect l="T12" t="T13" r="T14" b="T15"/>
            <a:pathLst>
              <a:path w="3831771" h="3298372">
                <a:moveTo>
                  <a:pt x="0" y="0"/>
                </a:moveTo>
                <a:lnTo>
                  <a:pt x="3831771" y="185058"/>
                </a:lnTo>
                <a:lnTo>
                  <a:pt x="664028" y="3298372"/>
                </a:lnTo>
                <a:lnTo>
                  <a:pt x="0" y="0"/>
                </a:lnTo>
                <a:close/>
              </a:path>
            </a:pathLst>
          </a:custGeom>
          <a:solidFill>
            <a:srgbClr val="F2F2F2"/>
          </a:solidFill>
          <a:ln w="76200" algn="ctr">
            <a:noFill/>
            <a:round/>
            <a:headEnd/>
            <a:tailEnd/>
          </a:ln>
        </p:spPr>
        <p:txBody>
          <a:bodyPr anchor="ctr">
            <a:spAutoFit/>
          </a:bodyPr>
          <a:lstStyle/>
          <a:p>
            <a:endParaRPr lang="en-US"/>
          </a:p>
        </p:txBody>
      </p:sp>
      <p:sp>
        <p:nvSpPr>
          <p:cNvPr id="70" name="Rectangle 43"/>
          <p:cNvSpPr>
            <a:spLocks/>
          </p:cNvSpPr>
          <p:nvPr/>
        </p:nvSpPr>
        <p:spPr bwMode="auto">
          <a:xfrm>
            <a:off x="2984500" y="2009775"/>
            <a:ext cx="3200400" cy="3108325"/>
          </a:xfrm>
          <a:prstGeom prst="rect">
            <a:avLst/>
          </a:prstGeom>
          <a:solidFill>
            <a:srgbClr val="F2F2F2"/>
          </a:solidFill>
          <a:ln w="76200" algn="ctr">
            <a:noFill/>
            <a:round/>
            <a:headEnd/>
            <a:tailEnd/>
          </a:ln>
        </p:spPr>
        <p:txBody>
          <a:bodyPr anchor="ctr">
            <a:spAutoFit/>
          </a:bodyPr>
          <a:lstStyle/>
          <a:p>
            <a:pPr algn="ctr"/>
            <a:endParaRPr lang="fr-FR"/>
          </a:p>
        </p:txBody>
      </p:sp>
      <p:sp>
        <p:nvSpPr>
          <p:cNvPr id="72" name="Slide Number Placeholder 2"/>
          <p:cNvSpPr>
            <a:spLocks noGrp="1"/>
          </p:cNvSpPr>
          <p:nvPr>
            <p:ph type="sldNum" sz="quarter" idx="4294967295"/>
          </p:nvPr>
        </p:nvSpPr>
        <p:spPr bwMode="auto">
          <a:xfrm>
            <a:off x="5610225" y="6473825"/>
            <a:ext cx="277813" cy="184150"/>
          </a:xfrm>
          <a:prstGeom prst="rect">
            <a:avLst/>
          </a:prstGeom>
          <a:noFill/>
          <a:ln>
            <a:miter lim="800000"/>
            <a:headEnd/>
            <a:tailEnd/>
          </a:ln>
        </p:spPr>
        <p:txBody>
          <a:bodyPr/>
          <a:lstStyle/>
          <a:p>
            <a:fld id="{75B531A6-3945-4C94-864F-A4EA267B18BD}" type="slidenum">
              <a:rPr lang="en-US"/>
              <a:pPr/>
              <a:t>10</a:t>
            </a:fld>
            <a:endParaRPr lang="en-US"/>
          </a:p>
        </p:txBody>
      </p:sp>
      <p:sp>
        <p:nvSpPr>
          <p:cNvPr id="73" name="Rounded Rectangle 26"/>
          <p:cNvSpPr/>
          <p:nvPr/>
        </p:nvSpPr>
        <p:spPr bwMode="auto">
          <a:xfrm>
            <a:off x="2917825" y="3663950"/>
            <a:ext cx="1600200" cy="685800"/>
          </a:xfrm>
          <a:prstGeom prst="roundRect">
            <a:avLst/>
          </a:prstGeom>
          <a:solidFill>
            <a:srgbClr val="FFFFFF"/>
          </a:solidFill>
          <a:ln w="28575" algn="ctr">
            <a:solidFill>
              <a:schemeClr val="tx1">
                <a:lumMod val="60000"/>
                <a:lumOff val="40000"/>
              </a:schemeClr>
            </a:solidFill>
            <a:round/>
            <a:headEnd/>
            <a:tailEnd/>
          </a:ln>
        </p:spPr>
        <p:txBody>
          <a:bodyPr anchor="ctr">
            <a:spAutoFit/>
          </a:bodyPr>
          <a:lstStyle/>
          <a:p>
            <a:pPr algn="ctr">
              <a:defRPr/>
            </a:pPr>
            <a:endParaRPr lang="en-US" dirty="0"/>
          </a:p>
        </p:txBody>
      </p:sp>
      <p:sp>
        <p:nvSpPr>
          <p:cNvPr id="74" name="Rounded Rectangle 27"/>
          <p:cNvSpPr/>
          <p:nvPr/>
        </p:nvSpPr>
        <p:spPr bwMode="auto">
          <a:xfrm>
            <a:off x="4594225" y="3663950"/>
            <a:ext cx="1600200" cy="685800"/>
          </a:xfrm>
          <a:prstGeom prst="roundRect">
            <a:avLst/>
          </a:prstGeom>
          <a:solidFill>
            <a:srgbClr val="FFFFFF"/>
          </a:solidFill>
          <a:ln w="28575" algn="ctr">
            <a:solidFill>
              <a:schemeClr val="tx1">
                <a:lumMod val="60000"/>
                <a:lumOff val="40000"/>
              </a:schemeClr>
            </a:solidFill>
            <a:round/>
            <a:headEnd/>
            <a:tailEnd/>
          </a:ln>
        </p:spPr>
        <p:txBody>
          <a:bodyPr anchor="ctr">
            <a:spAutoFit/>
          </a:bodyPr>
          <a:lstStyle/>
          <a:p>
            <a:pPr algn="ctr">
              <a:defRPr/>
            </a:pPr>
            <a:endParaRPr lang="en-US"/>
          </a:p>
        </p:txBody>
      </p:sp>
      <p:sp>
        <p:nvSpPr>
          <p:cNvPr id="77" name="Rounded Rectangle 28"/>
          <p:cNvSpPr/>
          <p:nvPr/>
        </p:nvSpPr>
        <p:spPr bwMode="auto">
          <a:xfrm>
            <a:off x="2917825" y="4425950"/>
            <a:ext cx="1600200" cy="685800"/>
          </a:xfrm>
          <a:prstGeom prst="roundRect">
            <a:avLst/>
          </a:prstGeom>
          <a:solidFill>
            <a:srgbClr val="FFFFFF"/>
          </a:solidFill>
          <a:ln w="28575" algn="ctr">
            <a:solidFill>
              <a:schemeClr val="tx1">
                <a:lumMod val="60000"/>
                <a:lumOff val="40000"/>
              </a:schemeClr>
            </a:solidFill>
            <a:round/>
            <a:headEnd/>
            <a:tailEnd/>
          </a:ln>
        </p:spPr>
        <p:txBody>
          <a:bodyPr anchor="ctr">
            <a:spAutoFit/>
          </a:bodyPr>
          <a:lstStyle/>
          <a:p>
            <a:pPr algn="ctr">
              <a:defRPr/>
            </a:pPr>
            <a:endParaRPr lang="en-US"/>
          </a:p>
        </p:txBody>
      </p:sp>
      <p:sp>
        <p:nvSpPr>
          <p:cNvPr id="78" name="Rounded Rectangle 30"/>
          <p:cNvSpPr/>
          <p:nvPr/>
        </p:nvSpPr>
        <p:spPr bwMode="auto">
          <a:xfrm>
            <a:off x="2917825" y="1987550"/>
            <a:ext cx="3276600" cy="1600200"/>
          </a:xfrm>
          <a:prstGeom prst="roundRect">
            <a:avLst>
              <a:gd name="adj" fmla="val 7823"/>
            </a:avLst>
          </a:prstGeom>
          <a:solidFill>
            <a:srgbClr val="FFFFFF"/>
          </a:solidFill>
          <a:ln w="28575" algn="ctr">
            <a:solidFill>
              <a:schemeClr val="tx1">
                <a:lumMod val="60000"/>
                <a:lumOff val="40000"/>
              </a:schemeClr>
            </a:solidFill>
            <a:round/>
            <a:headEnd/>
            <a:tailEnd/>
          </a:ln>
        </p:spPr>
        <p:txBody>
          <a:bodyPr anchor="ctr">
            <a:spAutoFit/>
          </a:bodyPr>
          <a:lstStyle/>
          <a:p>
            <a:pPr algn="ctr">
              <a:defRPr/>
            </a:pPr>
            <a:endParaRPr lang="en-US"/>
          </a:p>
        </p:txBody>
      </p:sp>
      <p:sp>
        <p:nvSpPr>
          <p:cNvPr id="79" name="Rounded Rectangle 31"/>
          <p:cNvSpPr/>
          <p:nvPr/>
        </p:nvSpPr>
        <p:spPr bwMode="auto">
          <a:xfrm>
            <a:off x="3603625" y="2357438"/>
            <a:ext cx="2362200" cy="306387"/>
          </a:xfrm>
          <a:prstGeom prst="roundRect">
            <a:avLst/>
          </a:prstGeom>
          <a:solidFill>
            <a:schemeClr val="bg1">
              <a:lumMod val="95000"/>
              <a:alpha val="52000"/>
            </a:schemeClr>
          </a:solidFill>
          <a:ln w="12700" algn="ctr">
            <a:solidFill>
              <a:schemeClr val="bg2"/>
            </a:solidFill>
            <a:round/>
            <a:headEnd/>
            <a:tailEnd/>
          </a:ln>
        </p:spPr>
        <p:txBody>
          <a:bodyPr anchor="ctr">
            <a:spAutoFit/>
          </a:bodyPr>
          <a:lstStyle/>
          <a:p>
            <a:pPr algn="ctr">
              <a:defRPr/>
            </a:pPr>
            <a:r>
              <a:rPr lang="en-US" sz="1200" b="0" dirty="0"/>
              <a:t>IDS / IPS</a:t>
            </a:r>
          </a:p>
        </p:txBody>
      </p:sp>
      <p:sp>
        <p:nvSpPr>
          <p:cNvPr id="80" name="Rounded Rectangle 32"/>
          <p:cNvSpPr/>
          <p:nvPr/>
        </p:nvSpPr>
        <p:spPr bwMode="auto">
          <a:xfrm>
            <a:off x="3603625" y="2738438"/>
            <a:ext cx="2362200" cy="306387"/>
          </a:xfrm>
          <a:prstGeom prst="roundRect">
            <a:avLst/>
          </a:prstGeom>
          <a:solidFill>
            <a:schemeClr val="bg1">
              <a:lumMod val="95000"/>
              <a:alpha val="52000"/>
            </a:schemeClr>
          </a:solidFill>
          <a:ln w="12700" algn="ctr">
            <a:solidFill>
              <a:schemeClr val="bg2"/>
            </a:solidFill>
            <a:round/>
            <a:headEnd/>
            <a:tailEnd/>
          </a:ln>
        </p:spPr>
        <p:txBody>
          <a:bodyPr anchor="ctr">
            <a:spAutoFit/>
          </a:bodyPr>
          <a:lstStyle/>
          <a:p>
            <a:pPr algn="ctr">
              <a:defRPr/>
            </a:pPr>
            <a:r>
              <a:rPr lang="en-US" sz="1200" b="0" dirty="0"/>
              <a:t>Web Application Protection</a:t>
            </a:r>
          </a:p>
        </p:txBody>
      </p:sp>
      <p:sp>
        <p:nvSpPr>
          <p:cNvPr id="81" name="Rounded Rectangle 33"/>
          <p:cNvSpPr/>
          <p:nvPr/>
        </p:nvSpPr>
        <p:spPr bwMode="auto">
          <a:xfrm>
            <a:off x="3603625" y="3117850"/>
            <a:ext cx="2362200" cy="306388"/>
          </a:xfrm>
          <a:prstGeom prst="roundRect">
            <a:avLst/>
          </a:prstGeom>
          <a:solidFill>
            <a:schemeClr val="bg1">
              <a:lumMod val="95000"/>
              <a:alpha val="52000"/>
            </a:schemeClr>
          </a:solidFill>
          <a:ln w="12700" algn="ctr">
            <a:solidFill>
              <a:schemeClr val="bg2"/>
            </a:solidFill>
            <a:round/>
            <a:headEnd/>
            <a:tailEnd/>
          </a:ln>
        </p:spPr>
        <p:txBody>
          <a:bodyPr anchor="ctr">
            <a:spAutoFit/>
          </a:bodyPr>
          <a:lstStyle/>
          <a:p>
            <a:pPr algn="ctr">
              <a:defRPr/>
            </a:pPr>
            <a:r>
              <a:rPr lang="en-US" sz="1200" b="0" dirty="0"/>
              <a:t>Application Control</a:t>
            </a:r>
          </a:p>
        </p:txBody>
      </p:sp>
      <p:sp>
        <p:nvSpPr>
          <p:cNvPr id="82" name="TextBox 34"/>
          <p:cNvSpPr txBox="1">
            <a:spLocks noChangeArrowheads="1"/>
          </p:cNvSpPr>
          <p:nvPr/>
        </p:nvSpPr>
        <p:spPr bwMode="auto">
          <a:xfrm>
            <a:off x="3527425" y="3816350"/>
            <a:ext cx="852488" cy="307975"/>
          </a:xfrm>
          <a:prstGeom prst="rect">
            <a:avLst/>
          </a:prstGeom>
          <a:noFill/>
          <a:ln w="9525">
            <a:noFill/>
            <a:miter lim="800000"/>
            <a:headEnd/>
            <a:tailEnd/>
          </a:ln>
        </p:spPr>
        <p:txBody>
          <a:bodyPr wrap="none">
            <a:spAutoFit/>
          </a:bodyPr>
          <a:lstStyle/>
          <a:p>
            <a:r>
              <a:rPr lang="en-US" sz="1400"/>
              <a:t>Firewall</a:t>
            </a:r>
          </a:p>
        </p:txBody>
      </p:sp>
      <p:sp>
        <p:nvSpPr>
          <p:cNvPr id="83" name="TextBox 35"/>
          <p:cNvSpPr txBox="1">
            <a:spLocks noChangeArrowheads="1"/>
          </p:cNvSpPr>
          <p:nvPr/>
        </p:nvSpPr>
        <p:spPr bwMode="auto">
          <a:xfrm>
            <a:off x="3679825" y="2020888"/>
            <a:ext cx="2192338" cy="306387"/>
          </a:xfrm>
          <a:prstGeom prst="rect">
            <a:avLst/>
          </a:prstGeom>
          <a:noFill/>
          <a:ln w="9525">
            <a:noFill/>
            <a:miter lim="800000"/>
            <a:headEnd/>
            <a:tailEnd/>
          </a:ln>
        </p:spPr>
        <p:txBody>
          <a:bodyPr wrap="none">
            <a:spAutoFit/>
          </a:bodyPr>
          <a:lstStyle/>
          <a:p>
            <a:r>
              <a:rPr lang="en-US" sz="1400"/>
              <a:t>Deep Packet Inspection</a:t>
            </a:r>
          </a:p>
        </p:txBody>
      </p:sp>
      <p:sp>
        <p:nvSpPr>
          <p:cNvPr id="84" name="TextBox 36"/>
          <p:cNvSpPr txBox="1">
            <a:spLocks noChangeArrowheads="1"/>
          </p:cNvSpPr>
          <p:nvPr/>
        </p:nvSpPr>
        <p:spPr bwMode="auto">
          <a:xfrm>
            <a:off x="5051425" y="3740150"/>
            <a:ext cx="1108075" cy="522288"/>
          </a:xfrm>
          <a:prstGeom prst="rect">
            <a:avLst/>
          </a:prstGeom>
          <a:noFill/>
          <a:ln w="9525">
            <a:noFill/>
            <a:miter lim="800000"/>
            <a:headEnd/>
            <a:tailEnd/>
          </a:ln>
        </p:spPr>
        <p:txBody>
          <a:bodyPr wrap="none">
            <a:spAutoFit/>
          </a:bodyPr>
          <a:lstStyle/>
          <a:p>
            <a:r>
              <a:rPr lang="en-US" sz="1400"/>
              <a:t>Integrity</a:t>
            </a:r>
          </a:p>
          <a:p>
            <a:r>
              <a:rPr lang="en-US" sz="1400"/>
              <a:t>Monitoring</a:t>
            </a:r>
          </a:p>
        </p:txBody>
      </p:sp>
      <p:sp>
        <p:nvSpPr>
          <p:cNvPr id="85" name="TextBox 37"/>
          <p:cNvSpPr txBox="1">
            <a:spLocks noChangeArrowheads="1"/>
          </p:cNvSpPr>
          <p:nvPr/>
        </p:nvSpPr>
        <p:spPr bwMode="auto">
          <a:xfrm>
            <a:off x="3451225" y="4502150"/>
            <a:ext cx="1077913" cy="523875"/>
          </a:xfrm>
          <a:prstGeom prst="rect">
            <a:avLst/>
          </a:prstGeom>
          <a:noFill/>
          <a:ln w="9525">
            <a:noFill/>
            <a:miter lim="800000"/>
            <a:headEnd/>
            <a:tailEnd/>
          </a:ln>
        </p:spPr>
        <p:txBody>
          <a:bodyPr wrap="none">
            <a:spAutoFit/>
          </a:bodyPr>
          <a:lstStyle/>
          <a:p>
            <a:r>
              <a:rPr lang="en-US" sz="1400"/>
              <a:t>Log </a:t>
            </a:r>
          </a:p>
          <a:p>
            <a:r>
              <a:rPr lang="en-US" sz="1400"/>
              <a:t>Inspection</a:t>
            </a:r>
          </a:p>
        </p:txBody>
      </p:sp>
      <p:pic>
        <p:nvPicPr>
          <p:cNvPr id="86" name="Picture 6" descr="firewall.png"/>
          <p:cNvPicPr>
            <a:picLocks noChangeAspect="1"/>
          </p:cNvPicPr>
          <p:nvPr/>
        </p:nvPicPr>
        <p:blipFill>
          <a:blip r:embed="rId2" cstate="print"/>
          <a:srcRect/>
          <a:stretch>
            <a:fillRect/>
          </a:stretch>
        </p:blipFill>
        <p:spPr bwMode="auto">
          <a:xfrm>
            <a:off x="3070225" y="3816350"/>
            <a:ext cx="420688" cy="420688"/>
          </a:xfrm>
          <a:prstGeom prst="rect">
            <a:avLst/>
          </a:prstGeom>
          <a:noFill/>
          <a:ln w="9525">
            <a:noFill/>
            <a:miter lim="800000"/>
            <a:headEnd/>
            <a:tailEnd/>
          </a:ln>
        </p:spPr>
      </p:pic>
      <p:pic>
        <p:nvPicPr>
          <p:cNvPr id="87" name="Picture 4" descr="log_inspection.png"/>
          <p:cNvPicPr>
            <a:picLocks noChangeAspect="1"/>
          </p:cNvPicPr>
          <p:nvPr/>
        </p:nvPicPr>
        <p:blipFill>
          <a:blip r:embed="rId3" cstate="print"/>
          <a:srcRect/>
          <a:stretch>
            <a:fillRect/>
          </a:stretch>
        </p:blipFill>
        <p:spPr bwMode="auto">
          <a:xfrm>
            <a:off x="2994025" y="4578350"/>
            <a:ext cx="420688" cy="420688"/>
          </a:xfrm>
          <a:prstGeom prst="rect">
            <a:avLst/>
          </a:prstGeom>
          <a:noFill/>
          <a:ln w="9525">
            <a:noFill/>
            <a:miter lim="800000"/>
            <a:headEnd/>
            <a:tailEnd/>
          </a:ln>
        </p:spPr>
      </p:pic>
      <p:pic>
        <p:nvPicPr>
          <p:cNvPr id="88" name="Picture 7" descr="integrity.png"/>
          <p:cNvPicPr>
            <a:picLocks noChangeAspect="1"/>
          </p:cNvPicPr>
          <p:nvPr/>
        </p:nvPicPr>
        <p:blipFill>
          <a:blip r:embed="rId4" cstate="print"/>
          <a:srcRect/>
          <a:stretch>
            <a:fillRect/>
          </a:stretch>
        </p:blipFill>
        <p:spPr bwMode="auto">
          <a:xfrm>
            <a:off x="4670425" y="3816350"/>
            <a:ext cx="420688" cy="420688"/>
          </a:xfrm>
          <a:prstGeom prst="rect">
            <a:avLst/>
          </a:prstGeom>
          <a:noFill/>
          <a:ln w="9525">
            <a:noFill/>
            <a:miter lim="800000"/>
            <a:headEnd/>
            <a:tailEnd/>
          </a:ln>
        </p:spPr>
      </p:pic>
      <p:pic>
        <p:nvPicPr>
          <p:cNvPr id="89" name="Picture 37" descr="agent_high.png"/>
          <p:cNvPicPr>
            <a:picLocks noChangeAspect="1"/>
          </p:cNvPicPr>
          <p:nvPr/>
        </p:nvPicPr>
        <p:blipFill>
          <a:blip r:embed="rId5" cstate="print"/>
          <a:srcRect/>
          <a:stretch>
            <a:fillRect/>
          </a:stretch>
        </p:blipFill>
        <p:spPr bwMode="auto">
          <a:xfrm>
            <a:off x="1900237" y="1586048"/>
            <a:ext cx="500063" cy="477702"/>
          </a:xfrm>
          <a:prstGeom prst="rect">
            <a:avLst/>
          </a:prstGeom>
          <a:noFill/>
          <a:ln w="9525">
            <a:noFill/>
            <a:miter lim="800000"/>
            <a:headEnd/>
            <a:tailEnd/>
          </a:ln>
        </p:spPr>
      </p:pic>
      <p:sp>
        <p:nvSpPr>
          <p:cNvPr id="90" name="Rounded Rectangle 29"/>
          <p:cNvSpPr/>
          <p:nvPr/>
        </p:nvSpPr>
        <p:spPr bwMode="auto">
          <a:xfrm>
            <a:off x="4594225" y="4425950"/>
            <a:ext cx="1600200" cy="685800"/>
          </a:xfrm>
          <a:prstGeom prst="roundRect">
            <a:avLst/>
          </a:prstGeom>
          <a:solidFill>
            <a:srgbClr val="FFFFFF"/>
          </a:solidFill>
          <a:ln w="28575" algn="ctr">
            <a:solidFill>
              <a:schemeClr val="tx1">
                <a:lumMod val="60000"/>
                <a:lumOff val="40000"/>
              </a:schemeClr>
            </a:solidFill>
            <a:round/>
            <a:headEnd/>
            <a:tailEnd/>
          </a:ln>
        </p:spPr>
        <p:txBody>
          <a:bodyPr anchor="ctr">
            <a:spAutoFit/>
          </a:bodyPr>
          <a:lstStyle/>
          <a:p>
            <a:pPr algn="ctr">
              <a:defRPr/>
            </a:pPr>
            <a:endParaRPr lang="en-US"/>
          </a:p>
        </p:txBody>
      </p:sp>
      <p:sp>
        <p:nvSpPr>
          <p:cNvPr id="91" name="TextBox 38"/>
          <p:cNvSpPr txBox="1">
            <a:spLocks noChangeArrowheads="1"/>
          </p:cNvSpPr>
          <p:nvPr/>
        </p:nvSpPr>
        <p:spPr bwMode="auto">
          <a:xfrm>
            <a:off x="5081588" y="4578350"/>
            <a:ext cx="1036637" cy="307975"/>
          </a:xfrm>
          <a:prstGeom prst="rect">
            <a:avLst/>
          </a:prstGeom>
          <a:noFill/>
          <a:ln w="9525">
            <a:noFill/>
            <a:miter lim="800000"/>
            <a:headEnd/>
            <a:tailEnd/>
          </a:ln>
        </p:spPr>
        <p:txBody>
          <a:bodyPr wrap="none">
            <a:spAutoFit/>
          </a:bodyPr>
          <a:lstStyle/>
          <a:p>
            <a:r>
              <a:rPr lang="en-US" sz="1400"/>
              <a:t>Anti-Virus</a:t>
            </a:r>
          </a:p>
        </p:txBody>
      </p:sp>
      <p:pic>
        <p:nvPicPr>
          <p:cNvPr id="106" name="Picture 5" descr="deep_packet_inspection.png"/>
          <p:cNvPicPr>
            <a:picLocks noChangeAspect="1"/>
          </p:cNvPicPr>
          <p:nvPr/>
        </p:nvPicPr>
        <p:blipFill>
          <a:blip r:embed="rId6" cstate="print"/>
          <a:srcRect/>
          <a:stretch>
            <a:fillRect/>
          </a:stretch>
        </p:blipFill>
        <p:spPr bwMode="auto">
          <a:xfrm>
            <a:off x="3086100" y="2368550"/>
            <a:ext cx="420688" cy="420688"/>
          </a:xfrm>
          <a:prstGeom prst="rect">
            <a:avLst/>
          </a:prstGeom>
          <a:noFill/>
          <a:ln w="9525">
            <a:noFill/>
            <a:miter lim="800000"/>
            <a:headEnd/>
            <a:tailEnd/>
          </a:ln>
        </p:spPr>
      </p:pic>
      <p:cxnSp>
        <p:nvCxnSpPr>
          <p:cNvPr id="107" name="Straight Connector 62"/>
          <p:cNvCxnSpPr>
            <a:cxnSpLocks noChangeShapeType="1"/>
          </p:cNvCxnSpPr>
          <p:nvPr/>
        </p:nvCxnSpPr>
        <p:spPr bwMode="auto">
          <a:xfrm>
            <a:off x="1295400" y="5276850"/>
            <a:ext cx="6477000" cy="0"/>
          </a:xfrm>
          <a:prstGeom prst="line">
            <a:avLst/>
          </a:prstGeom>
          <a:noFill/>
          <a:ln w="6350" algn="ctr">
            <a:solidFill>
              <a:schemeClr val="tx1"/>
            </a:solidFill>
            <a:round/>
            <a:headEnd/>
            <a:tailEnd/>
          </a:ln>
        </p:spPr>
      </p:cxnSp>
      <p:pic>
        <p:nvPicPr>
          <p:cNvPr id="108" name="Picture 2"/>
          <p:cNvPicPr>
            <a:picLocks noChangeAspect="1" noChangeArrowheads="1"/>
          </p:cNvPicPr>
          <p:nvPr/>
        </p:nvPicPr>
        <p:blipFill>
          <a:blip r:embed="rId7" cstate="print"/>
          <a:srcRect/>
          <a:stretch>
            <a:fillRect/>
          </a:stretch>
        </p:blipFill>
        <p:spPr bwMode="auto">
          <a:xfrm>
            <a:off x="4740275" y="4564063"/>
            <a:ext cx="349250" cy="395287"/>
          </a:xfrm>
          <a:prstGeom prst="rect">
            <a:avLst/>
          </a:prstGeom>
          <a:noFill/>
          <a:ln w="9525">
            <a:noFill/>
            <a:miter lim="800000"/>
            <a:headEnd/>
            <a:tailEnd/>
          </a:ln>
        </p:spPr>
      </p:pic>
      <p:grpSp>
        <p:nvGrpSpPr>
          <p:cNvPr id="109" name="Group 29"/>
          <p:cNvGrpSpPr>
            <a:grpSpLocks/>
          </p:cNvGrpSpPr>
          <p:nvPr/>
        </p:nvGrpSpPr>
        <p:grpSpPr bwMode="auto">
          <a:xfrm>
            <a:off x="1219200" y="5448300"/>
            <a:ext cx="6505575" cy="1139825"/>
            <a:chOff x="2358229" y="1106487"/>
            <a:chExt cx="6503983" cy="1140066"/>
          </a:xfrm>
        </p:grpSpPr>
        <p:pic>
          <p:nvPicPr>
            <p:cNvPr id="110" name="Picture 22" descr="Servers.png"/>
            <p:cNvPicPr>
              <a:picLocks noChangeAspect="1"/>
            </p:cNvPicPr>
            <p:nvPr/>
          </p:nvPicPr>
          <p:blipFill>
            <a:blip r:embed="rId8" cstate="print"/>
            <a:srcRect/>
            <a:stretch>
              <a:fillRect/>
            </a:stretch>
          </p:blipFill>
          <p:spPr bwMode="auto">
            <a:xfrm>
              <a:off x="2358229" y="1106487"/>
              <a:ext cx="6503983" cy="1140066"/>
            </a:xfrm>
            <a:prstGeom prst="rect">
              <a:avLst/>
            </a:prstGeom>
            <a:noFill/>
            <a:ln w="9525">
              <a:noFill/>
              <a:miter lim="800000"/>
              <a:headEnd/>
              <a:tailEnd/>
            </a:ln>
          </p:spPr>
        </p:pic>
        <p:pic>
          <p:nvPicPr>
            <p:cNvPr id="111" name="Picture 37" descr="agent_high.png"/>
            <p:cNvPicPr>
              <a:picLocks noChangeAspect="1"/>
            </p:cNvPicPr>
            <p:nvPr/>
          </p:nvPicPr>
          <p:blipFill>
            <a:blip r:embed="rId9" cstate="print"/>
            <a:srcRect/>
            <a:stretch>
              <a:fillRect/>
            </a:stretch>
          </p:blipFill>
          <p:spPr bwMode="auto">
            <a:xfrm>
              <a:off x="3225798" y="1297974"/>
              <a:ext cx="257175" cy="245675"/>
            </a:xfrm>
            <a:prstGeom prst="rect">
              <a:avLst/>
            </a:prstGeom>
            <a:noFill/>
            <a:ln w="9525">
              <a:noFill/>
              <a:miter lim="800000"/>
              <a:headEnd/>
              <a:tailEnd/>
            </a:ln>
          </p:spPr>
        </p:pic>
        <p:pic>
          <p:nvPicPr>
            <p:cNvPr id="112" name="Picture 37" descr="agent_high.png"/>
            <p:cNvPicPr>
              <a:picLocks noChangeAspect="1"/>
            </p:cNvPicPr>
            <p:nvPr/>
          </p:nvPicPr>
          <p:blipFill>
            <a:blip r:embed="rId9" cstate="print"/>
            <a:srcRect/>
            <a:stretch>
              <a:fillRect/>
            </a:stretch>
          </p:blipFill>
          <p:spPr bwMode="auto">
            <a:xfrm>
              <a:off x="4822821" y="1297974"/>
              <a:ext cx="257175" cy="245675"/>
            </a:xfrm>
            <a:prstGeom prst="rect">
              <a:avLst/>
            </a:prstGeom>
            <a:noFill/>
            <a:ln w="9525">
              <a:noFill/>
              <a:miter lim="800000"/>
              <a:headEnd/>
              <a:tailEnd/>
            </a:ln>
          </p:spPr>
        </p:pic>
        <p:pic>
          <p:nvPicPr>
            <p:cNvPr id="113" name="Picture 37" descr="agent_high.png"/>
            <p:cNvPicPr>
              <a:picLocks noChangeAspect="1"/>
            </p:cNvPicPr>
            <p:nvPr/>
          </p:nvPicPr>
          <p:blipFill>
            <a:blip r:embed="rId9" cstate="print"/>
            <a:srcRect/>
            <a:stretch>
              <a:fillRect/>
            </a:stretch>
          </p:blipFill>
          <p:spPr bwMode="auto">
            <a:xfrm>
              <a:off x="4378322" y="1297974"/>
              <a:ext cx="257175" cy="245675"/>
            </a:xfrm>
            <a:prstGeom prst="rect">
              <a:avLst/>
            </a:prstGeom>
            <a:noFill/>
            <a:ln w="9525">
              <a:noFill/>
              <a:miter lim="800000"/>
              <a:headEnd/>
              <a:tailEnd/>
            </a:ln>
          </p:spPr>
        </p:pic>
        <p:pic>
          <p:nvPicPr>
            <p:cNvPr id="114" name="Picture 37" descr="agent_high.png"/>
            <p:cNvPicPr>
              <a:picLocks noChangeAspect="1"/>
            </p:cNvPicPr>
            <p:nvPr/>
          </p:nvPicPr>
          <p:blipFill>
            <a:blip r:embed="rId9" cstate="print"/>
            <a:srcRect/>
            <a:stretch>
              <a:fillRect/>
            </a:stretch>
          </p:blipFill>
          <p:spPr bwMode="auto">
            <a:xfrm>
              <a:off x="6461119" y="1297974"/>
              <a:ext cx="257175" cy="245675"/>
            </a:xfrm>
            <a:prstGeom prst="rect">
              <a:avLst/>
            </a:prstGeom>
            <a:noFill/>
            <a:ln w="9525">
              <a:noFill/>
              <a:miter lim="800000"/>
              <a:headEnd/>
              <a:tailEnd/>
            </a:ln>
          </p:spPr>
        </p:pic>
        <p:pic>
          <p:nvPicPr>
            <p:cNvPr id="115" name="Picture 37" descr="agent_high.png"/>
            <p:cNvPicPr>
              <a:picLocks noChangeAspect="1"/>
            </p:cNvPicPr>
            <p:nvPr/>
          </p:nvPicPr>
          <p:blipFill>
            <a:blip r:embed="rId9" cstate="print"/>
            <a:srcRect/>
            <a:stretch>
              <a:fillRect/>
            </a:stretch>
          </p:blipFill>
          <p:spPr bwMode="auto">
            <a:xfrm>
              <a:off x="7931150" y="1420812"/>
              <a:ext cx="257175" cy="245675"/>
            </a:xfrm>
            <a:prstGeom prst="rect">
              <a:avLst/>
            </a:prstGeom>
            <a:noFill/>
            <a:ln w="9525">
              <a:noFill/>
              <a:miter lim="800000"/>
              <a:headEnd/>
              <a:tailEnd/>
            </a:ln>
          </p:spPr>
        </p:pic>
      </p:grpSp>
      <p:sp>
        <p:nvSpPr>
          <p:cNvPr id="118" name="ZoneTexte 117"/>
          <p:cNvSpPr txBox="1"/>
          <p:nvPr/>
        </p:nvSpPr>
        <p:spPr>
          <a:xfrm>
            <a:off x="437016" y="1054100"/>
            <a:ext cx="8200682" cy="338554"/>
          </a:xfrm>
          <a:prstGeom prst="rect">
            <a:avLst/>
          </a:prstGeom>
          <a:noFill/>
        </p:spPr>
        <p:txBody>
          <a:bodyPr wrap="none" rtlCol="0">
            <a:spAutoFit/>
          </a:bodyPr>
          <a:lstStyle/>
          <a:p>
            <a:r>
              <a:rPr lang="fr-FR" dirty="0" err="1" smtClean="0"/>
              <a:t>Deep</a:t>
            </a:r>
            <a:r>
              <a:rPr lang="fr-FR" dirty="0" smtClean="0"/>
              <a:t> Security permet la protection de systèmes dans un Cloud grâce à 5 modules</a:t>
            </a:r>
            <a:endParaRPr lang="fr-FR"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56314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 name="Title 70"/>
          <p:cNvSpPr>
            <a:spLocks noGrp="1"/>
          </p:cNvSpPr>
          <p:nvPr>
            <p:ph type="title"/>
          </p:nvPr>
        </p:nvSpPr>
        <p:spPr>
          <a:xfrm>
            <a:off x="441325" y="241301"/>
            <a:ext cx="6718300" cy="685800"/>
          </a:xfrm>
        </p:spPr>
        <p:txBody>
          <a:bodyPr anchor="ctr"/>
          <a:lstStyle/>
          <a:p>
            <a:r>
              <a:rPr lang="de-DE" dirty="0" err="1" smtClean="0"/>
              <a:t>Scada</a:t>
            </a:r>
            <a:r>
              <a:rPr lang="de-DE" dirty="0" smtClean="0"/>
              <a:t> et </a:t>
            </a:r>
            <a:r>
              <a:rPr lang="de-DE" dirty="0" err="1" smtClean="0"/>
              <a:t>protection</a:t>
            </a:r>
            <a:r>
              <a:rPr lang="de-DE" dirty="0" smtClean="0"/>
              <a:t> </a:t>
            </a:r>
            <a:r>
              <a:rPr lang="de-DE" dirty="0" err="1" smtClean="0"/>
              <a:t>depuis</a:t>
            </a:r>
            <a:r>
              <a:rPr lang="de-DE" dirty="0" smtClean="0"/>
              <a:t> le Cloud</a:t>
            </a:r>
            <a:endParaRPr lang="de-DE" dirty="0"/>
          </a:p>
        </p:txBody>
      </p:sp>
      <p:sp>
        <p:nvSpPr>
          <p:cNvPr id="72" name="Slide Number Placeholder 2"/>
          <p:cNvSpPr>
            <a:spLocks noGrp="1"/>
          </p:cNvSpPr>
          <p:nvPr>
            <p:ph type="sldNum" sz="quarter" idx="4294967295"/>
          </p:nvPr>
        </p:nvSpPr>
        <p:spPr bwMode="auto">
          <a:xfrm>
            <a:off x="5610225" y="6473825"/>
            <a:ext cx="277813" cy="184150"/>
          </a:xfrm>
          <a:prstGeom prst="rect">
            <a:avLst/>
          </a:prstGeom>
          <a:noFill/>
          <a:ln>
            <a:miter lim="800000"/>
            <a:headEnd/>
            <a:tailEnd/>
          </a:ln>
        </p:spPr>
        <p:txBody>
          <a:bodyPr/>
          <a:lstStyle/>
          <a:p>
            <a:fld id="{75B531A6-3945-4C94-864F-A4EA267B18BD}" type="slidenum">
              <a:rPr lang="en-US"/>
              <a:pPr/>
              <a:t>11</a:t>
            </a:fld>
            <a:endParaRPr lang="en-US"/>
          </a:p>
        </p:txBody>
      </p:sp>
      <p:sp>
        <p:nvSpPr>
          <p:cNvPr id="118" name="ZoneTexte 117"/>
          <p:cNvSpPr txBox="1"/>
          <p:nvPr/>
        </p:nvSpPr>
        <p:spPr>
          <a:xfrm>
            <a:off x="552733" y="1625600"/>
            <a:ext cx="3473167" cy="584776"/>
          </a:xfrm>
          <a:prstGeom prst="rect">
            <a:avLst/>
          </a:prstGeom>
          <a:noFill/>
        </p:spPr>
        <p:txBody>
          <a:bodyPr wrap="square" rtlCol="0">
            <a:spAutoFit/>
          </a:bodyPr>
          <a:lstStyle/>
          <a:p>
            <a:r>
              <a:rPr lang="fr-FR" dirty="0" smtClean="0"/>
              <a:t>« Virtual </a:t>
            </a:r>
            <a:r>
              <a:rPr lang="fr-FR" dirty="0" err="1" smtClean="0"/>
              <a:t>Patching</a:t>
            </a:r>
            <a:r>
              <a:rPr lang="fr-FR" dirty="0" smtClean="0"/>
              <a:t> » pour protéger les systèmes d’un réseau </a:t>
            </a:r>
            <a:r>
              <a:rPr lang="fr-FR" dirty="0" err="1" smtClean="0"/>
              <a:t>Scada</a:t>
            </a:r>
            <a:endParaRPr lang="fr-FR" dirty="0"/>
          </a:p>
        </p:txBody>
      </p:sp>
      <p:pic>
        <p:nvPicPr>
          <p:cNvPr id="34" name="Image 33"/>
          <p:cNvPicPr>
            <a:picLocks noChangeAspect="1"/>
          </p:cNvPicPr>
          <p:nvPr/>
        </p:nvPicPr>
        <p:blipFill>
          <a:blip r:embed="rId2"/>
          <a:stretch>
            <a:fillRect/>
          </a:stretch>
        </p:blipFill>
        <p:spPr>
          <a:xfrm>
            <a:off x="838200" y="2650605"/>
            <a:ext cx="4254500" cy="3651135"/>
          </a:xfrm>
          <a:prstGeom prst="rect">
            <a:avLst/>
          </a:prstGeom>
        </p:spPr>
      </p:pic>
      <p:pic>
        <p:nvPicPr>
          <p:cNvPr id="42" name="Image 41"/>
          <p:cNvPicPr>
            <a:picLocks noChangeAspect="1"/>
          </p:cNvPicPr>
          <p:nvPr/>
        </p:nvPicPr>
        <p:blipFill>
          <a:blip r:embed="rId3"/>
          <a:stretch>
            <a:fillRect/>
          </a:stretch>
        </p:blipFill>
        <p:spPr>
          <a:xfrm>
            <a:off x="5668292" y="1333500"/>
            <a:ext cx="3323308" cy="4936636"/>
          </a:xfrm>
          <a:prstGeom prst="rect">
            <a:avLst/>
          </a:prstGeom>
        </p:spPr>
      </p:pic>
      <p:pic>
        <p:nvPicPr>
          <p:cNvPr id="43" name="Image 42"/>
          <p:cNvPicPr>
            <a:picLocks noChangeAspect="1"/>
          </p:cNvPicPr>
          <p:nvPr/>
        </p:nvPicPr>
        <p:blipFill>
          <a:blip r:embed="rId4"/>
          <a:stretch>
            <a:fillRect/>
          </a:stretch>
        </p:blipFill>
        <p:spPr>
          <a:xfrm>
            <a:off x="4127500" y="1625600"/>
            <a:ext cx="965200" cy="965200"/>
          </a:xfrm>
          <a:prstGeom prst="rect">
            <a:avLst/>
          </a:prstGeom>
        </p:spPr>
      </p:pic>
      <p:sp>
        <p:nvSpPr>
          <p:cNvPr id="44" name="ZoneTexte 43"/>
          <p:cNvSpPr txBox="1"/>
          <p:nvPr/>
        </p:nvSpPr>
        <p:spPr>
          <a:xfrm rot="16200000">
            <a:off x="4818099" y="1968500"/>
            <a:ext cx="937075" cy="338554"/>
          </a:xfrm>
          <a:prstGeom prst="rect">
            <a:avLst/>
          </a:prstGeom>
          <a:noFill/>
        </p:spPr>
        <p:txBody>
          <a:bodyPr wrap="none" rtlCol="0">
            <a:spAutoFit/>
          </a:bodyPr>
          <a:lstStyle/>
          <a:p>
            <a:r>
              <a:rPr lang="fr-FR" dirty="0" err="1" smtClean="0"/>
              <a:t>Stuxnet</a:t>
            </a:r>
            <a:endParaRPr lang="fr-FR"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563148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ctrTitle" sz="quarter"/>
          </p:nvPr>
        </p:nvSpPr>
        <p:spPr/>
        <p:txBody>
          <a:bodyPr/>
          <a:lstStyle/>
          <a:p>
            <a:r>
              <a:rPr lang="fr-FR" dirty="0" smtClean="0"/>
              <a:t>Merci à tous</a:t>
            </a:r>
            <a:endParaRPr lang="fr-FR"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80"/>
          <p:cNvGrpSpPr>
            <a:grpSpLocks/>
          </p:cNvGrpSpPr>
          <p:nvPr/>
        </p:nvGrpSpPr>
        <p:grpSpPr bwMode="auto">
          <a:xfrm>
            <a:off x="5294313" y="804863"/>
            <a:ext cx="3667125" cy="4338637"/>
            <a:chOff x="5294313" y="805618"/>
            <a:chExt cx="3667125" cy="4338638"/>
          </a:xfrm>
        </p:grpSpPr>
        <p:sp>
          <p:nvSpPr>
            <p:cNvPr id="288" name="Rounded Rectangle 287"/>
            <p:cNvSpPr>
              <a:spLocks noChangeArrowheads="1"/>
            </p:cNvSpPr>
            <p:nvPr/>
          </p:nvSpPr>
          <p:spPr bwMode="auto">
            <a:xfrm>
              <a:off x="5294313" y="805618"/>
              <a:ext cx="3667125" cy="4338638"/>
            </a:xfrm>
            <a:prstGeom prst="roundRect">
              <a:avLst>
                <a:gd name="adj" fmla="val 3745"/>
              </a:avLst>
            </a:prstGeom>
            <a:gradFill rotWithShape="1">
              <a:gsLst>
                <a:gs pos="0">
                  <a:srgbClr val="BDBDBD"/>
                </a:gs>
                <a:gs pos="80000">
                  <a:srgbClr val="F7F7F7"/>
                </a:gs>
                <a:gs pos="100000">
                  <a:srgbClr val="F8F8F8"/>
                </a:gs>
              </a:gsLst>
              <a:lin ang="16200000"/>
            </a:gradFill>
            <a:ln w="9525">
              <a:solidFill>
                <a:srgbClr val="F9F9F9"/>
              </a:solidFill>
              <a:round/>
              <a:headEnd/>
              <a:tailEnd/>
            </a:ln>
            <a:effectLst>
              <a:outerShdw blurRad="63500" dist="23000" dir="5400000" rotWithShape="0">
                <a:srgbClr val="000000">
                  <a:alpha val="34999"/>
                </a:srgbClr>
              </a:outerShdw>
            </a:effectLst>
          </p:spPr>
          <p:txBody>
            <a:bodyPr anchor="ctr"/>
            <a:lstStyle/>
            <a:p>
              <a:endParaRPr lang="zh-TW" altLang="en-US">
                <a:solidFill>
                  <a:srgbClr val="FFFFFF"/>
                </a:solidFill>
                <a:ea typeface="新細明體" pitchFamily="-108" charset="-120"/>
              </a:endParaRPr>
            </a:p>
          </p:txBody>
        </p:sp>
        <p:sp>
          <p:nvSpPr>
            <p:cNvPr id="241" name="Rounded Rectangle 240"/>
            <p:cNvSpPr>
              <a:spLocks noChangeArrowheads="1"/>
            </p:cNvSpPr>
            <p:nvPr/>
          </p:nvSpPr>
          <p:spPr bwMode="auto">
            <a:xfrm>
              <a:off x="5518150" y="948493"/>
              <a:ext cx="3240088" cy="4059238"/>
            </a:xfrm>
            <a:prstGeom prst="roundRect">
              <a:avLst>
                <a:gd name="adj" fmla="val 3130"/>
              </a:avLst>
            </a:prstGeom>
            <a:gradFill rotWithShape="1">
              <a:gsLst>
                <a:gs pos="0">
                  <a:srgbClr val="FFFFFF"/>
                </a:gs>
                <a:gs pos="35001">
                  <a:srgbClr val="FFFFFF"/>
                </a:gs>
                <a:gs pos="100000">
                  <a:srgbClr val="FFFFFF"/>
                </a:gs>
              </a:gsLst>
              <a:lin ang="16200000" scaled="1"/>
            </a:gradFill>
            <a:ln w="9525">
              <a:solidFill>
                <a:srgbClr val="F9F9F9"/>
              </a:solidFill>
              <a:round/>
              <a:headEnd/>
              <a:tailEnd/>
            </a:ln>
            <a:effectLst>
              <a:outerShdw blurRad="63500" dist="20000" dir="5400000" rotWithShape="0">
                <a:srgbClr val="000000">
                  <a:alpha val="37999"/>
                </a:srgbClr>
              </a:outerShdw>
            </a:effectLst>
          </p:spPr>
          <p:txBody>
            <a:bodyPr anchor="ctr"/>
            <a:lstStyle/>
            <a:p>
              <a:endParaRPr lang="zh-TW" altLang="en-US">
                <a:ea typeface="新細明體" pitchFamily="-108" charset="-120"/>
              </a:endParaRPr>
            </a:p>
          </p:txBody>
        </p:sp>
        <p:sp>
          <p:nvSpPr>
            <p:cNvPr id="12431" name="Text Box 18"/>
            <p:cNvSpPr txBox="1">
              <a:spLocks noChangeArrowheads="1"/>
            </p:cNvSpPr>
            <p:nvPr/>
          </p:nvSpPr>
          <p:spPr bwMode="auto">
            <a:xfrm>
              <a:off x="5667375" y="1083484"/>
              <a:ext cx="2921001" cy="339721"/>
            </a:xfrm>
            <a:prstGeom prst="rect">
              <a:avLst/>
            </a:prstGeom>
            <a:noFill/>
            <a:ln w="9525">
              <a:noFill/>
              <a:miter lim="800000"/>
              <a:headEnd/>
              <a:tailEnd/>
            </a:ln>
          </p:spPr>
          <p:txBody>
            <a:bodyPr>
              <a:spAutoFit/>
            </a:bodyPr>
            <a:lstStyle/>
            <a:p>
              <a:r>
                <a:rPr lang="en-US" altLang="zh-TW" dirty="0" smtClean="0">
                  <a:solidFill>
                    <a:srgbClr val="C00000"/>
                  </a:solidFill>
                  <a:ea typeface="新細明體" pitchFamily="-108" charset="-120"/>
                </a:rPr>
                <a:t>Datacenter</a:t>
              </a:r>
              <a:r>
                <a:rPr lang="en-US" altLang="zh-TW" dirty="0" smtClean="0">
                  <a:solidFill>
                    <a:srgbClr val="C00000"/>
                  </a:solidFill>
                  <a:ea typeface="新細明體" pitchFamily="-108" charset="-120"/>
                </a:rPr>
                <a:t> Architecture</a:t>
              </a:r>
              <a:endParaRPr lang="en-US" altLang="zh-TW" dirty="0">
                <a:solidFill>
                  <a:srgbClr val="C00000"/>
                </a:solidFill>
                <a:ea typeface="新細明體" pitchFamily="-108" charset="-120"/>
              </a:endParaRPr>
            </a:p>
          </p:txBody>
        </p:sp>
      </p:grpSp>
      <p:sp>
        <p:nvSpPr>
          <p:cNvPr id="163" name="Rounded Rectangle 162"/>
          <p:cNvSpPr>
            <a:spLocks noChangeArrowheads="1"/>
          </p:cNvSpPr>
          <p:nvPr/>
        </p:nvSpPr>
        <p:spPr bwMode="auto">
          <a:xfrm>
            <a:off x="185738" y="1712913"/>
            <a:ext cx="4791075" cy="4818062"/>
          </a:xfrm>
          <a:prstGeom prst="roundRect">
            <a:avLst>
              <a:gd name="adj" fmla="val 3745"/>
            </a:avLst>
          </a:prstGeom>
          <a:gradFill rotWithShape="1">
            <a:gsLst>
              <a:gs pos="0">
                <a:srgbClr val="BDBDBD"/>
              </a:gs>
              <a:gs pos="80000">
                <a:srgbClr val="F7F7F7"/>
              </a:gs>
              <a:gs pos="100000">
                <a:srgbClr val="F8F8F8"/>
              </a:gs>
            </a:gsLst>
            <a:lin ang="16200000"/>
          </a:gradFill>
          <a:ln w="9525">
            <a:solidFill>
              <a:srgbClr val="F9F9F9"/>
            </a:solidFill>
            <a:round/>
            <a:headEnd/>
            <a:tailEnd/>
          </a:ln>
          <a:effectLst>
            <a:outerShdw blurRad="63500" dist="23000" dir="5400000" rotWithShape="0">
              <a:srgbClr val="000000">
                <a:alpha val="34999"/>
              </a:srgbClr>
            </a:outerShdw>
          </a:effectLst>
        </p:spPr>
        <p:txBody>
          <a:bodyPr anchor="ctr"/>
          <a:lstStyle/>
          <a:p>
            <a:endParaRPr lang="zh-TW" altLang="en-US">
              <a:solidFill>
                <a:srgbClr val="FFFFFF"/>
              </a:solidFill>
              <a:ea typeface="新細明體" pitchFamily="-108" charset="-120"/>
            </a:endParaRPr>
          </a:p>
        </p:txBody>
      </p:sp>
      <p:grpSp>
        <p:nvGrpSpPr>
          <p:cNvPr id="3" name="Group 288"/>
          <p:cNvGrpSpPr>
            <a:grpSpLocks/>
          </p:cNvGrpSpPr>
          <p:nvPr/>
        </p:nvGrpSpPr>
        <p:grpSpPr bwMode="auto">
          <a:xfrm>
            <a:off x="825500" y="1541463"/>
            <a:ext cx="3402013" cy="625475"/>
            <a:chOff x="825018" y="1477808"/>
            <a:chExt cx="3402206" cy="625635"/>
          </a:xfrm>
        </p:grpSpPr>
        <p:sp>
          <p:nvSpPr>
            <p:cNvPr id="165" name="Cloud 155"/>
            <p:cNvSpPr>
              <a:spLocks noChangeArrowheads="1"/>
            </p:cNvSpPr>
            <p:nvPr/>
          </p:nvSpPr>
          <p:spPr bwMode="auto">
            <a:xfrm>
              <a:off x="825018" y="1477808"/>
              <a:ext cx="1489159" cy="625635"/>
            </a:xfrm>
            <a:custGeom>
              <a:avLst/>
              <a:gdLst>
                <a:gd name="T0" fmla="*/ 1487720 w 43200"/>
                <a:gd name="T1" fmla="*/ 312818 h 43200"/>
                <a:gd name="T2" fmla="*/ 744481 w 43200"/>
                <a:gd name="T3" fmla="*/ 624969 h 43200"/>
                <a:gd name="T4" fmla="*/ 4619 w 43200"/>
                <a:gd name="T5" fmla="*/ 312818 h 43200"/>
                <a:gd name="T6" fmla="*/ 744481 w 43200"/>
                <a:gd name="T7" fmla="*/ 35771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C9E1FF"/>
                </a:gs>
                <a:gs pos="35001">
                  <a:srgbClr val="D8E9FF"/>
                </a:gs>
                <a:gs pos="100000">
                  <a:srgbClr val="EFF6FF"/>
                </a:gs>
              </a:gsLst>
              <a:lin ang="16200000" scaled="1"/>
            </a:gradFill>
            <a:ln w="9525">
              <a:solidFill>
                <a:srgbClr val="AEC2DF"/>
              </a:solidFill>
              <a:miter lim="800000"/>
              <a:headEnd/>
              <a:tailEnd/>
            </a:ln>
            <a:effectLst>
              <a:outerShdw blurRad="63500" dist="20000" dir="5400000" rotWithShape="0">
                <a:srgbClr val="000000">
                  <a:alpha val="37999"/>
                </a:srgbClr>
              </a:outerShdw>
            </a:effectLst>
          </p:spPr>
          <p:txBody>
            <a:bodyPr anchor="ctr"/>
            <a:lstStyle/>
            <a:p>
              <a:pPr>
                <a:defRPr/>
              </a:pPr>
              <a:r>
                <a:rPr lang="en-US" sz="1400" dirty="0">
                  <a:solidFill>
                    <a:schemeClr val="tx1">
                      <a:lumMod val="50000"/>
                    </a:schemeClr>
                  </a:solidFill>
                  <a:latin typeface="+mn-lt"/>
                  <a:cs typeface="+mn-cs"/>
                </a:rPr>
                <a:t>Public</a:t>
              </a:r>
              <a:br>
                <a:rPr lang="en-US" sz="1400" dirty="0">
                  <a:solidFill>
                    <a:schemeClr val="tx1">
                      <a:lumMod val="50000"/>
                    </a:schemeClr>
                  </a:solidFill>
                  <a:latin typeface="+mn-lt"/>
                  <a:cs typeface="+mn-cs"/>
                </a:rPr>
              </a:br>
              <a:r>
                <a:rPr lang="en-US" sz="1400" dirty="0">
                  <a:solidFill>
                    <a:schemeClr val="tx1">
                      <a:lumMod val="50000"/>
                    </a:schemeClr>
                  </a:solidFill>
                  <a:latin typeface="+mn-lt"/>
                  <a:cs typeface="+mn-cs"/>
                </a:rPr>
                <a:t>Cloud</a:t>
              </a:r>
            </a:p>
          </p:txBody>
        </p:sp>
        <p:sp>
          <p:nvSpPr>
            <p:cNvPr id="166" name="Cloud 156"/>
            <p:cNvSpPr>
              <a:spLocks noChangeArrowheads="1"/>
            </p:cNvSpPr>
            <p:nvPr/>
          </p:nvSpPr>
          <p:spPr bwMode="auto">
            <a:xfrm>
              <a:off x="2785692" y="1484160"/>
              <a:ext cx="1441532" cy="604992"/>
            </a:xfrm>
            <a:custGeom>
              <a:avLst/>
              <a:gdLst>
                <a:gd name="T0" fmla="*/ 1440776 w 43200"/>
                <a:gd name="T1" fmla="*/ 302214 h 43200"/>
                <a:gd name="T2" fmla="*/ 720989 w 43200"/>
                <a:gd name="T3" fmla="*/ 603784 h 43200"/>
                <a:gd name="T4" fmla="*/ 4473 w 43200"/>
                <a:gd name="T5" fmla="*/ 302214 h 43200"/>
                <a:gd name="T6" fmla="*/ 720989 w 43200"/>
                <a:gd name="T7" fmla="*/ 34559 h 43200"/>
                <a:gd name="T8" fmla="*/ 0 60000 65536"/>
                <a:gd name="T9" fmla="*/ 5898240 60000 65536"/>
                <a:gd name="T10" fmla="*/ 11796480 60000 65536"/>
                <a:gd name="T11" fmla="*/ 1769472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1"/>
                    <a:pt x="12969" y="4376"/>
                    <a:pt x="14005" y="5201"/>
                  </a:cubicBezTo>
                  <a:lnTo>
                    <a:pt x="14005" y="5202"/>
                  </a:lnTo>
                  <a:cubicBezTo>
                    <a:pt x="14930" y="2828"/>
                    <a:pt x="16742" y="1343"/>
                    <a:pt x="18715" y="1343"/>
                  </a:cubicBezTo>
                  <a:cubicBezTo>
                    <a:pt x="20114" y="1343"/>
                    <a:pt x="21458" y="2093"/>
                    <a:pt x="22456" y="3431"/>
                  </a:cubicBezTo>
                  <a:lnTo>
                    <a:pt x="22456" y="3432"/>
                  </a:lnTo>
                  <a:cubicBezTo>
                    <a:pt x="23194" y="1415"/>
                    <a:pt x="24707" y="140"/>
                    <a:pt x="26362" y="140"/>
                  </a:cubicBezTo>
                  <a:cubicBezTo>
                    <a:pt x="27723" y="140"/>
                    <a:pt x="29007" y="1006"/>
                    <a:pt x="29832" y="2481"/>
                  </a:cubicBezTo>
                  <a:lnTo>
                    <a:pt x="29832" y="2480"/>
                  </a:lnTo>
                  <a:cubicBezTo>
                    <a:pt x="30755" y="1002"/>
                    <a:pt x="32110" y="149"/>
                    <a:pt x="33538" y="149"/>
                  </a:cubicBezTo>
                  <a:cubicBezTo>
                    <a:pt x="35888" y="149"/>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6"/>
                  </a:cubicBezTo>
                  <a:cubicBezTo>
                    <a:pt x="30535" y="38006"/>
                    <a:pt x="29474" y="37593"/>
                    <a:pt x="28555" y="36813"/>
                  </a:cubicBezTo>
                  <a:lnTo>
                    <a:pt x="28556" y="36813"/>
                  </a:lnTo>
                  <a:cubicBezTo>
                    <a:pt x="27694" y="40699"/>
                    <a:pt x="25069" y="43357"/>
                    <a:pt x="22094" y="43357"/>
                  </a:cubicBezTo>
                  <a:cubicBezTo>
                    <a:pt x="19839" y="43357"/>
                    <a:pt x="17733" y="41821"/>
                    <a:pt x="16480" y="39263"/>
                  </a:cubicBezTo>
                  <a:lnTo>
                    <a:pt x="16480" y="39264"/>
                  </a:lnTo>
                  <a:cubicBezTo>
                    <a:pt x="15279" y="40250"/>
                    <a:pt x="13904" y="40770"/>
                    <a:pt x="12503" y="40770"/>
                  </a:cubicBezTo>
                  <a:cubicBezTo>
                    <a:pt x="9735" y="40770"/>
                    <a:pt x="7180" y="38748"/>
                    <a:pt x="5804" y="35469"/>
                  </a:cubicBezTo>
                  <a:lnTo>
                    <a:pt x="5803" y="35469"/>
                  </a:lnTo>
                  <a:cubicBezTo>
                    <a:pt x="5635" y="35496"/>
                    <a:pt x="5465" y="35509"/>
                    <a:pt x="5296" y="35509"/>
                  </a:cubicBezTo>
                  <a:cubicBezTo>
                    <a:pt x="2888" y="35510"/>
                    <a:pt x="936" y="32860"/>
                    <a:pt x="936" y="29592"/>
                  </a:cubicBezTo>
                  <a:cubicBezTo>
                    <a:pt x="936" y="28090"/>
                    <a:pt x="1356" y="26644"/>
                    <a:pt x="2112" y="25547"/>
                  </a:cubicBezTo>
                  <a:lnTo>
                    <a:pt x="2113" y="25547"/>
                  </a:lnTo>
                  <a:cubicBezTo>
                    <a:pt x="781" y="24481"/>
                    <a:pt x="-36" y="22528"/>
                    <a:pt x="-36" y="20418"/>
                  </a:cubicBezTo>
                  <a:cubicBezTo>
                    <a:pt x="-36" y="17370"/>
                    <a:pt x="1647" y="14817"/>
                    <a:pt x="3863" y="14504"/>
                  </a:cubicBezTo>
                  <a:close/>
                </a:path>
                <a:path w="43200" h="43200" fill="none">
                  <a:moveTo>
                    <a:pt x="4693" y="26177"/>
                  </a:moveTo>
                  <a:lnTo>
                    <a:pt x="4693" y="26177"/>
                  </a:lnTo>
                  <a:cubicBezTo>
                    <a:pt x="4580" y="26189"/>
                    <a:pt x="4468" y="26194"/>
                    <a:pt x="4356" y="26194"/>
                  </a:cubicBezTo>
                  <a:cubicBezTo>
                    <a:pt x="3584" y="26194"/>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C9E1FF"/>
                </a:gs>
                <a:gs pos="35001">
                  <a:srgbClr val="D8E9FF"/>
                </a:gs>
                <a:gs pos="100000">
                  <a:srgbClr val="EFF6FF"/>
                </a:gs>
              </a:gsLst>
              <a:lin ang="16200000" scaled="1"/>
            </a:gradFill>
            <a:ln w="9525">
              <a:solidFill>
                <a:srgbClr val="AEC2DF"/>
              </a:solidFill>
              <a:miter lim="800000"/>
              <a:headEnd/>
              <a:tailEnd/>
            </a:ln>
            <a:effectLst>
              <a:outerShdw blurRad="63500" dist="20000" dir="5400000" rotWithShape="0">
                <a:srgbClr val="000000">
                  <a:alpha val="37999"/>
                </a:srgbClr>
              </a:outerShdw>
            </a:effectLst>
          </p:spPr>
          <p:txBody>
            <a:bodyPr anchor="ctr"/>
            <a:lstStyle/>
            <a:p>
              <a:pPr>
                <a:defRPr/>
              </a:pPr>
              <a:r>
                <a:rPr lang="en-US" sz="1400" dirty="0">
                  <a:solidFill>
                    <a:schemeClr val="tx1">
                      <a:lumMod val="50000"/>
                    </a:schemeClr>
                  </a:solidFill>
                  <a:latin typeface="+mn-lt"/>
                  <a:cs typeface="+mn-cs"/>
                </a:rPr>
                <a:t>Private</a:t>
              </a:r>
              <a:br>
                <a:rPr lang="en-US" sz="1400" dirty="0">
                  <a:solidFill>
                    <a:schemeClr val="tx1">
                      <a:lumMod val="50000"/>
                    </a:schemeClr>
                  </a:solidFill>
                  <a:latin typeface="+mn-lt"/>
                  <a:cs typeface="+mn-cs"/>
                </a:rPr>
              </a:br>
              <a:r>
                <a:rPr lang="en-US" sz="1400" dirty="0">
                  <a:solidFill>
                    <a:schemeClr val="tx1">
                      <a:lumMod val="50000"/>
                    </a:schemeClr>
                  </a:solidFill>
                  <a:latin typeface="+mn-lt"/>
                  <a:cs typeface="+mn-cs"/>
                </a:rPr>
                <a:t>Cloud</a:t>
              </a:r>
            </a:p>
          </p:txBody>
        </p:sp>
      </p:grpSp>
      <p:grpSp>
        <p:nvGrpSpPr>
          <p:cNvPr id="4" name="Group 289"/>
          <p:cNvGrpSpPr>
            <a:grpSpLocks/>
          </p:cNvGrpSpPr>
          <p:nvPr/>
        </p:nvGrpSpPr>
        <p:grpSpPr bwMode="auto">
          <a:xfrm>
            <a:off x="901700" y="1039813"/>
            <a:ext cx="3163888" cy="465137"/>
            <a:chOff x="901943" y="976392"/>
            <a:chExt cx="3163612" cy="463804"/>
          </a:xfrm>
        </p:grpSpPr>
        <p:grpSp>
          <p:nvGrpSpPr>
            <p:cNvPr id="5" name="Group 277"/>
            <p:cNvGrpSpPr>
              <a:grpSpLocks/>
            </p:cNvGrpSpPr>
            <p:nvPr/>
          </p:nvGrpSpPr>
          <p:grpSpPr bwMode="auto">
            <a:xfrm>
              <a:off x="2424709" y="976392"/>
              <a:ext cx="1640846" cy="463804"/>
              <a:chOff x="1570270" y="1141283"/>
              <a:chExt cx="1640846" cy="463804"/>
            </a:xfrm>
          </p:grpSpPr>
          <p:pic>
            <p:nvPicPr>
              <p:cNvPr id="12423" name="Picture 2" descr="C:\Documents and Settings\Administrator\Local Settings\Temporary Internet Files\Content.IE5\DFLVLUG9\j0432565[1].png"/>
              <p:cNvPicPr>
                <a:picLocks noChangeAspect="1" noChangeArrowheads="1"/>
              </p:cNvPicPr>
              <p:nvPr/>
            </p:nvPicPr>
            <p:blipFill>
              <a:blip r:embed="rId3" cstate="print"/>
              <a:srcRect/>
              <a:stretch>
                <a:fillRect/>
              </a:stretch>
            </p:blipFill>
            <p:spPr bwMode="auto">
              <a:xfrm>
                <a:off x="1570270" y="1157215"/>
                <a:ext cx="447872" cy="447872"/>
              </a:xfrm>
              <a:prstGeom prst="rect">
                <a:avLst/>
              </a:prstGeom>
              <a:noFill/>
              <a:ln w="9525">
                <a:noFill/>
                <a:miter lim="800000"/>
                <a:headEnd/>
                <a:tailEnd/>
              </a:ln>
            </p:spPr>
          </p:pic>
          <p:pic>
            <p:nvPicPr>
              <p:cNvPr id="12424" name="Picture 3"/>
              <p:cNvPicPr>
                <a:picLocks noChangeAspect="1" noChangeArrowheads="1"/>
              </p:cNvPicPr>
              <p:nvPr/>
            </p:nvPicPr>
            <p:blipFill>
              <a:blip r:embed="rId4" cstate="print"/>
              <a:srcRect/>
              <a:stretch>
                <a:fillRect/>
              </a:stretch>
            </p:blipFill>
            <p:spPr bwMode="auto">
              <a:xfrm>
                <a:off x="2805554" y="1199212"/>
                <a:ext cx="405562" cy="316317"/>
              </a:xfrm>
              <a:prstGeom prst="rect">
                <a:avLst/>
              </a:prstGeom>
              <a:noFill/>
              <a:ln w="9525">
                <a:noFill/>
                <a:miter lim="800000"/>
                <a:headEnd/>
                <a:tailEnd/>
              </a:ln>
            </p:spPr>
          </p:pic>
          <p:pic>
            <p:nvPicPr>
              <p:cNvPr id="12425" name="Picture 4"/>
              <p:cNvPicPr>
                <a:picLocks noChangeAspect="1" noChangeArrowheads="1"/>
              </p:cNvPicPr>
              <p:nvPr/>
            </p:nvPicPr>
            <p:blipFill>
              <a:blip r:embed="rId5" cstate="print"/>
              <a:srcRect/>
              <a:stretch>
                <a:fillRect/>
              </a:stretch>
            </p:blipFill>
            <p:spPr bwMode="auto">
              <a:xfrm>
                <a:off x="2049841" y="1206265"/>
                <a:ext cx="330977" cy="307809"/>
              </a:xfrm>
              <a:prstGeom prst="rect">
                <a:avLst/>
              </a:prstGeom>
              <a:noFill/>
              <a:ln w="9525">
                <a:noFill/>
                <a:miter lim="800000"/>
                <a:headEnd/>
                <a:tailEnd/>
              </a:ln>
            </p:spPr>
          </p:pic>
          <p:pic>
            <p:nvPicPr>
              <p:cNvPr id="12426" name="Picture 5" descr="C:\Documents and Settings\Administrator\Local Settings\Temporary Internet Files\Content.IE5\ILS4SLZ6\j0439836[1].png"/>
              <p:cNvPicPr>
                <a:picLocks noChangeAspect="1" noChangeArrowheads="1"/>
              </p:cNvPicPr>
              <p:nvPr/>
            </p:nvPicPr>
            <p:blipFill>
              <a:blip r:embed="rId6" cstate="print"/>
              <a:srcRect/>
              <a:stretch>
                <a:fillRect/>
              </a:stretch>
            </p:blipFill>
            <p:spPr bwMode="auto">
              <a:xfrm>
                <a:off x="2340625" y="1141283"/>
                <a:ext cx="402306" cy="402306"/>
              </a:xfrm>
              <a:prstGeom prst="rect">
                <a:avLst/>
              </a:prstGeom>
              <a:noFill/>
              <a:ln w="9525">
                <a:noFill/>
                <a:miter lim="800000"/>
                <a:headEnd/>
                <a:tailEnd/>
              </a:ln>
            </p:spPr>
          </p:pic>
        </p:grpSp>
        <p:sp>
          <p:nvSpPr>
            <p:cNvPr id="189" name="Text Box 18"/>
            <p:cNvSpPr txBox="1">
              <a:spLocks noChangeArrowheads="1"/>
            </p:cNvSpPr>
            <p:nvPr/>
          </p:nvSpPr>
          <p:spPr bwMode="auto">
            <a:xfrm>
              <a:off x="901943" y="1069786"/>
              <a:ext cx="1481009" cy="276205"/>
            </a:xfrm>
            <a:prstGeom prst="rect">
              <a:avLst/>
            </a:prstGeom>
            <a:noFill/>
            <a:ln w="9525" algn="ctr">
              <a:noFill/>
              <a:miter lim="800000"/>
              <a:headEnd/>
              <a:tailEnd/>
            </a:ln>
          </p:spPr>
          <p:txBody>
            <a:bodyPr>
              <a:spAutoFit/>
            </a:bodyPr>
            <a:lstStyle/>
            <a:p>
              <a:pPr>
                <a:defRPr/>
              </a:pPr>
              <a:r>
                <a:rPr lang="en-US" altLang="zh-TW" sz="1200" dirty="0">
                  <a:solidFill>
                    <a:schemeClr val="tx1">
                      <a:lumMod val="50000"/>
                    </a:schemeClr>
                  </a:solidFill>
                  <a:ea typeface="新細明體" pitchFamily="18" charset="-120"/>
                </a:rPr>
                <a:t>Browser Client</a:t>
              </a:r>
            </a:p>
          </p:txBody>
        </p:sp>
      </p:grpSp>
      <p:grpSp>
        <p:nvGrpSpPr>
          <p:cNvPr id="6" name="Group 295"/>
          <p:cNvGrpSpPr>
            <a:grpSpLocks/>
          </p:cNvGrpSpPr>
          <p:nvPr/>
        </p:nvGrpSpPr>
        <p:grpSpPr bwMode="auto">
          <a:xfrm>
            <a:off x="317500" y="4541838"/>
            <a:ext cx="4538663" cy="1817687"/>
            <a:chOff x="317594" y="4657642"/>
            <a:chExt cx="4539219" cy="1818105"/>
          </a:xfrm>
        </p:grpSpPr>
        <p:sp>
          <p:nvSpPr>
            <p:cNvPr id="237" name="Rounded Rectangle 236"/>
            <p:cNvSpPr>
              <a:spLocks noChangeArrowheads="1"/>
            </p:cNvSpPr>
            <p:nvPr/>
          </p:nvSpPr>
          <p:spPr bwMode="auto">
            <a:xfrm>
              <a:off x="317594" y="4737035"/>
              <a:ext cx="4478887" cy="1738712"/>
            </a:xfrm>
            <a:prstGeom prst="roundRect">
              <a:avLst>
                <a:gd name="adj" fmla="val 3074"/>
              </a:avLst>
            </a:prstGeom>
            <a:gradFill rotWithShape="1">
              <a:gsLst>
                <a:gs pos="0">
                  <a:srgbClr val="FFFFFF"/>
                </a:gs>
                <a:gs pos="35001">
                  <a:srgbClr val="FFFFFF"/>
                </a:gs>
                <a:gs pos="100000">
                  <a:srgbClr val="FFFFFF"/>
                </a:gs>
              </a:gsLst>
              <a:lin ang="16200000" scaled="1"/>
            </a:gradFill>
            <a:ln w="9525">
              <a:solidFill>
                <a:srgbClr val="F9F9F9"/>
              </a:solidFill>
              <a:round/>
              <a:headEnd/>
              <a:tailEnd/>
            </a:ln>
            <a:effectLst>
              <a:outerShdw blurRad="63500" dist="20000" dir="5400000" rotWithShape="0">
                <a:srgbClr val="000000">
                  <a:alpha val="37999"/>
                </a:srgbClr>
              </a:outerShdw>
            </a:effectLst>
          </p:spPr>
          <p:txBody>
            <a:bodyPr anchor="ctr"/>
            <a:lstStyle/>
            <a:p>
              <a:endParaRPr lang="zh-TW" altLang="en-US">
                <a:ea typeface="新細明體" pitchFamily="-108" charset="-120"/>
              </a:endParaRPr>
            </a:p>
          </p:txBody>
        </p:sp>
        <p:sp>
          <p:nvSpPr>
            <p:cNvPr id="12405" name="Text Box 18"/>
            <p:cNvSpPr txBox="1">
              <a:spLocks noChangeArrowheads="1"/>
            </p:cNvSpPr>
            <p:nvPr/>
          </p:nvSpPr>
          <p:spPr bwMode="auto">
            <a:xfrm>
              <a:off x="359797" y="4739782"/>
              <a:ext cx="2921000" cy="307777"/>
            </a:xfrm>
            <a:prstGeom prst="rect">
              <a:avLst/>
            </a:prstGeom>
            <a:noFill/>
            <a:ln w="9525">
              <a:noFill/>
              <a:miter lim="800000"/>
              <a:headEnd/>
              <a:tailEnd/>
            </a:ln>
          </p:spPr>
          <p:txBody>
            <a:bodyPr>
              <a:spAutoFit/>
            </a:bodyPr>
            <a:lstStyle/>
            <a:p>
              <a:r>
                <a:rPr lang="en-US" altLang="zh-TW" sz="1400">
                  <a:solidFill>
                    <a:srgbClr val="C00000"/>
                  </a:solidFill>
                  <a:ea typeface="新細明體" pitchFamily="-108" charset="-120"/>
                </a:rPr>
                <a:t>Infrastructure as a Service</a:t>
              </a:r>
            </a:p>
          </p:txBody>
        </p:sp>
        <p:grpSp>
          <p:nvGrpSpPr>
            <p:cNvPr id="7" name="Group 286"/>
            <p:cNvGrpSpPr>
              <a:grpSpLocks/>
            </p:cNvGrpSpPr>
            <p:nvPr/>
          </p:nvGrpSpPr>
          <p:grpSpPr bwMode="auto">
            <a:xfrm>
              <a:off x="403449" y="5268970"/>
              <a:ext cx="4243789" cy="1193966"/>
              <a:chOff x="403449" y="5149050"/>
              <a:chExt cx="4243789" cy="1193966"/>
            </a:xfrm>
          </p:grpSpPr>
          <p:pic>
            <p:nvPicPr>
              <p:cNvPr id="248" name="Picture 247" descr="screenshot_011.jpg"/>
              <p:cNvPicPr>
                <a:picLocks noChangeAspect="1"/>
              </p:cNvPicPr>
              <p:nvPr/>
            </p:nvPicPr>
            <p:blipFill>
              <a:blip r:embed="rId7" cstate="print">
                <a:clrChange>
                  <a:clrFrom>
                    <a:srgbClr val="FFFFFF"/>
                  </a:clrFrom>
                  <a:clrTo>
                    <a:srgbClr val="FFFFFF">
                      <a:alpha val="0"/>
                    </a:srgbClr>
                  </a:clrTo>
                </a:clrChange>
                <a:duotone>
                  <a:prstClr val="black"/>
                  <a:schemeClr val="accent3">
                    <a:tint val="45000"/>
                    <a:satMod val="400000"/>
                  </a:schemeClr>
                </a:duotone>
              </a:blip>
              <a:srcRect b="23986"/>
              <a:stretch>
                <a:fillRect/>
              </a:stretch>
            </p:blipFill>
            <p:spPr>
              <a:xfrm>
                <a:off x="1306865" y="5972301"/>
                <a:ext cx="2586259" cy="370715"/>
              </a:xfrm>
              <a:prstGeom prst="rect">
                <a:avLst/>
              </a:prstGeom>
            </p:spPr>
          </p:pic>
          <p:grpSp>
            <p:nvGrpSpPr>
              <p:cNvPr id="11" name="Group 279"/>
              <p:cNvGrpSpPr>
                <a:grpSpLocks/>
              </p:cNvGrpSpPr>
              <p:nvPr/>
            </p:nvGrpSpPr>
            <p:grpSpPr bwMode="auto">
              <a:xfrm>
                <a:off x="403449" y="5216577"/>
                <a:ext cx="4243789" cy="795235"/>
                <a:chOff x="493389" y="5396459"/>
                <a:chExt cx="4243789" cy="795235"/>
              </a:xfrm>
            </p:grpSpPr>
            <p:grpSp>
              <p:nvGrpSpPr>
                <p:cNvPr id="15" name="Group 278"/>
                <p:cNvGrpSpPr>
                  <a:grpSpLocks/>
                </p:cNvGrpSpPr>
                <p:nvPr/>
              </p:nvGrpSpPr>
              <p:grpSpPr bwMode="auto">
                <a:xfrm>
                  <a:off x="493389" y="5396459"/>
                  <a:ext cx="2459675" cy="795235"/>
                  <a:chOff x="238556" y="5585126"/>
                  <a:chExt cx="2181997" cy="606568"/>
                </a:xfrm>
              </p:grpSpPr>
              <p:pic>
                <p:nvPicPr>
                  <p:cNvPr id="12416" name="Picture 8" descr="C:\Documents and Settings\Administrator\Local Settings\Temporary Internet Files\Content.IE5\ILS4SLZ6\j0434845[1].png"/>
                  <p:cNvPicPr>
                    <a:picLocks noChangeAspect="1" noChangeArrowheads="1"/>
                  </p:cNvPicPr>
                  <p:nvPr/>
                </p:nvPicPr>
                <p:blipFill>
                  <a:blip r:embed="rId8" cstate="print"/>
                  <a:srcRect/>
                  <a:stretch>
                    <a:fillRect/>
                  </a:stretch>
                </p:blipFill>
                <p:spPr bwMode="auto">
                  <a:xfrm>
                    <a:off x="238556" y="5613320"/>
                    <a:ext cx="578374" cy="578374"/>
                  </a:xfrm>
                  <a:prstGeom prst="rect">
                    <a:avLst/>
                  </a:prstGeom>
                  <a:noFill/>
                  <a:ln w="9525">
                    <a:noFill/>
                    <a:miter lim="800000"/>
                    <a:headEnd/>
                    <a:tailEnd/>
                  </a:ln>
                </p:spPr>
              </p:pic>
              <p:pic>
                <p:nvPicPr>
                  <p:cNvPr id="12417" name="Picture 8" descr="C:\Documents and Settings\Administrator\Local Settings\Temporary Internet Files\Content.IE5\ILS4SLZ6\j0434845[1].png"/>
                  <p:cNvPicPr>
                    <a:picLocks noChangeAspect="1" noChangeArrowheads="1"/>
                  </p:cNvPicPr>
                  <p:nvPr/>
                </p:nvPicPr>
                <p:blipFill>
                  <a:blip r:embed="rId8" cstate="print"/>
                  <a:srcRect/>
                  <a:stretch>
                    <a:fillRect/>
                  </a:stretch>
                </p:blipFill>
                <p:spPr bwMode="auto">
                  <a:xfrm>
                    <a:off x="638466" y="5612817"/>
                    <a:ext cx="578374" cy="578374"/>
                  </a:xfrm>
                  <a:prstGeom prst="rect">
                    <a:avLst/>
                  </a:prstGeom>
                  <a:noFill/>
                  <a:ln w="9525">
                    <a:noFill/>
                    <a:miter lim="800000"/>
                    <a:headEnd/>
                    <a:tailEnd/>
                  </a:ln>
                </p:spPr>
              </p:pic>
              <p:pic>
                <p:nvPicPr>
                  <p:cNvPr id="12418" name="Picture 8" descr="C:\Documents and Settings\Administrator\Local Settings\Temporary Internet Files\Content.IE5\ILS4SLZ6\j0434845[1].png"/>
                  <p:cNvPicPr>
                    <a:picLocks noChangeAspect="1" noChangeArrowheads="1"/>
                  </p:cNvPicPr>
                  <p:nvPr/>
                </p:nvPicPr>
                <p:blipFill>
                  <a:blip r:embed="rId8" cstate="print"/>
                  <a:srcRect/>
                  <a:stretch>
                    <a:fillRect/>
                  </a:stretch>
                </p:blipFill>
                <p:spPr bwMode="auto">
                  <a:xfrm>
                    <a:off x="1041352" y="5600458"/>
                    <a:ext cx="578374" cy="578374"/>
                  </a:xfrm>
                  <a:prstGeom prst="rect">
                    <a:avLst/>
                  </a:prstGeom>
                  <a:noFill/>
                  <a:ln w="9525">
                    <a:noFill/>
                    <a:miter lim="800000"/>
                    <a:headEnd/>
                    <a:tailEnd/>
                  </a:ln>
                </p:spPr>
              </p:pic>
              <p:pic>
                <p:nvPicPr>
                  <p:cNvPr id="12419" name="Picture 8" descr="C:\Documents and Settings\Administrator\Local Settings\Temporary Internet Files\Content.IE5\ILS4SLZ6\j0434845[1].png"/>
                  <p:cNvPicPr>
                    <a:picLocks noChangeAspect="1" noChangeArrowheads="1"/>
                  </p:cNvPicPr>
                  <p:nvPr/>
                </p:nvPicPr>
                <p:blipFill>
                  <a:blip r:embed="rId8" cstate="print"/>
                  <a:srcRect/>
                  <a:stretch>
                    <a:fillRect/>
                  </a:stretch>
                </p:blipFill>
                <p:spPr bwMode="auto">
                  <a:xfrm>
                    <a:off x="1456595" y="5599956"/>
                    <a:ext cx="578374" cy="578374"/>
                  </a:xfrm>
                  <a:prstGeom prst="rect">
                    <a:avLst/>
                  </a:prstGeom>
                  <a:noFill/>
                  <a:ln w="9525">
                    <a:noFill/>
                    <a:miter lim="800000"/>
                    <a:headEnd/>
                    <a:tailEnd/>
                  </a:ln>
                </p:spPr>
              </p:pic>
              <p:pic>
                <p:nvPicPr>
                  <p:cNvPr id="12420" name="Picture 8" descr="C:\Documents and Settings\Administrator\Local Settings\Temporary Internet Files\Content.IE5\ILS4SLZ6\j0434845[1].png"/>
                  <p:cNvPicPr>
                    <a:picLocks noChangeAspect="1" noChangeArrowheads="1"/>
                  </p:cNvPicPr>
                  <p:nvPr/>
                </p:nvPicPr>
                <p:blipFill>
                  <a:blip r:embed="rId8" cstate="print"/>
                  <a:srcRect/>
                  <a:stretch>
                    <a:fillRect/>
                  </a:stretch>
                </p:blipFill>
                <p:spPr bwMode="auto">
                  <a:xfrm>
                    <a:off x="1842179" y="5585126"/>
                    <a:ext cx="578374" cy="578374"/>
                  </a:xfrm>
                  <a:prstGeom prst="rect">
                    <a:avLst/>
                  </a:prstGeom>
                  <a:noFill/>
                  <a:ln w="9525">
                    <a:noFill/>
                    <a:miter lim="800000"/>
                    <a:headEnd/>
                    <a:tailEnd/>
                  </a:ln>
                </p:spPr>
              </p:pic>
            </p:grpSp>
            <p:sp>
              <p:nvSpPr>
                <p:cNvPr id="253" name="Can 252"/>
                <p:cNvSpPr>
                  <a:spLocks noChangeArrowheads="1"/>
                </p:cNvSpPr>
                <p:nvPr/>
              </p:nvSpPr>
              <p:spPr bwMode="auto">
                <a:xfrm>
                  <a:off x="2936732" y="5651270"/>
                  <a:ext cx="522351" cy="439838"/>
                </a:xfrm>
                <a:prstGeom prst="can">
                  <a:avLst>
                    <a:gd name="adj" fmla="val 25000"/>
                  </a:avLst>
                </a:prstGeom>
                <a:gradFill rotWithShape="1">
                  <a:gsLst>
                    <a:gs pos="0">
                      <a:srgbClr val="7F7F7F"/>
                    </a:gs>
                    <a:gs pos="61000">
                      <a:srgbClr val="BFBFBF"/>
                    </a:gs>
                    <a:gs pos="94000">
                      <a:srgbClr val="DDDEDE"/>
                    </a:gs>
                    <a:gs pos="100000">
                      <a:srgbClr val="DDDEDE"/>
                    </a:gs>
                  </a:gsLst>
                  <a:lin ang="16200000"/>
                </a:gradFill>
                <a:ln w="9525">
                  <a:noFill/>
                  <a:round/>
                  <a:headEnd/>
                  <a:tailEnd/>
                </a:ln>
                <a:effectLst>
                  <a:outerShdw blurRad="63500" dist="23000" dir="5400000" rotWithShape="0">
                    <a:srgbClr val="000000">
                      <a:alpha val="34999"/>
                    </a:srgbClr>
                  </a:outerShdw>
                </a:effectLst>
              </p:spPr>
              <p:txBody>
                <a:bodyPr anchor="ctr"/>
                <a:lstStyle/>
                <a:p>
                  <a:endParaRPr lang="zh-TW" altLang="en-US">
                    <a:ea typeface="新細明體" pitchFamily="-108" charset="-120"/>
                  </a:endParaRPr>
                </a:p>
              </p:txBody>
            </p:sp>
            <p:sp>
              <p:nvSpPr>
                <p:cNvPr id="254" name="Can 253"/>
                <p:cNvSpPr>
                  <a:spLocks noChangeArrowheads="1"/>
                </p:cNvSpPr>
                <p:nvPr/>
              </p:nvSpPr>
              <p:spPr bwMode="auto">
                <a:xfrm>
                  <a:off x="3582924" y="5651270"/>
                  <a:ext cx="522352" cy="439838"/>
                </a:xfrm>
                <a:prstGeom prst="can">
                  <a:avLst>
                    <a:gd name="adj" fmla="val 25000"/>
                  </a:avLst>
                </a:prstGeom>
                <a:gradFill rotWithShape="1">
                  <a:gsLst>
                    <a:gs pos="0">
                      <a:srgbClr val="7F7F7F"/>
                    </a:gs>
                    <a:gs pos="61000">
                      <a:srgbClr val="BFBFBF"/>
                    </a:gs>
                    <a:gs pos="94000">
                      <a:srgbClr val="DDDEDE"/>
                    </a:gs>
                    <a:gs pos="100000">
                      <a:srgbClr val="DDDEDE"/>
                    </a:gs>
                  </a:gsLst>
                  <a:lin ang="16200000"/>
                </a:gradFill>
                <a:ln w="9525">
                  <a:noFill/>
                  <a:round/>
                  <a:headEnd/>
                  <a:tailEnd/>
                </a:ln>
                <a:effectLst>
                  <a:outerShdw blurRad="63500" dist="23000" dir="5400000" rotWithShape="0">
                    <a:srgbClr val="000000">
                      <a:alpha val="34999"/>
                    </a:srgbClr>
                  </a:outerShdw>
                </a:effectLst>
              </p:spPr>
              <p:txBody>
                <a:bodyPr anchor="ctr"/>
                <a:lstStyle/>
                <a:p>
                  <a:endParaRPr lang="zh-TW" altLang="en-US">
                    <a:ea typeface="新細明體" pitchFamily="-108" charset="-120"/>
                  </a:endParaRPr>
                </a:p>
              </p:txBody>
            </p:sp>
            <p:sp>
              <p:nvSpPr>
                <p:cNvPr id="255" name="Can 254"/>
                <p:cNvSpPr>
                  <a:spLocks noChangeArrowheads="1"/>
                </p:cNvSpPr>
                <p:nvPr/>
              </p:nvSpPr>
              <p:spPr bwMode="auto">
                <a:xfrm>
                  <a:off x="4214826" y="5651270"/>
                  <a:ext cx="522352" cy="439838"/>
                </a:xfrm>
                <a:prstGeom prst="can">
                  <a:avLst>
                    <a:gd name="adj" fmla="val 25000"/>
                  </a:avLst>
                </a:prstGeom>
                <a:gradFill rotWithShape="1">
                  <a:gsLst>
                    <a:gs pos="0">
                      <a:srgbClr val="7F7F7F"/>
                    </a:gs>
                    <a:gs pos="61000">
                      <a:srgbClr val="BFBFBF"/>
                    </a:gs>
                    <a:gs pos="94000">
                      <a:srgbClr val="DDDEDE"/>
                    </a:gs>
                    <a:gs pos="100000">
                      <a:srgbClr val="DDDEDE"/>
                    </a:gs>
                  </a:gsLst>
                  <a:lin ang="16200000"/>
                </a:gradFill>
                <a:ln w="9525">
                  <a:noFill/>
                  <a:round/>
                  <a:headEnd/>
                  <a:tailEnd/>
                </a:ln>
                <a:effectLst>
                  <a:outerShdw blurRad="63500" dist="23000" dir="5400000" rotWithShape="0">
                    <a:srgbClr val="000000">
                      <a:alpha val="34999"/>
                    </a:srgbClr>
                  </a:outerShdw>
                </a:effectLst>
              </p:spPr>
              <p:txBody>
                <a:bodyPr anchor="ctr"/>
                <a:lstStyle/>
                <a:p>
                  <a:endParaRPr lang="zh-TW" altLang="en-US">
                    <a:ea typeface="新細明體" pitchFamily="-108" charset="-120"/>
                  </a:endParaRPr>
                </a:p>
              </p:txBody>
            </p:sp>
          </p:grpSp>
          <p:sp>
            <p:nvSpPr>
              <p:cNvPr id="12410" name="Rectangle 271"/>
              <p:cNvSpPr>
                <a:spLocks noChangeArrowheads="1"/>
              </p:cNvSpPr>
              <p:nvPr/>
            </p:nvSpPr>
            <p:spPr bwMode="auto">
              <a:xfrm>
                <a:off x="2986509" y="5149050"/>
                <a:ext cx="951029" cy="308046"/>
              </a:xfrm>
              <a:prstGeom prst="rect">
                <a:avLst/>
              </a:prstGeom>
              <a:noFill/>
              <a:ln w="9525">
                <a:noFill/>
                <a:miter lim="800000"/>
                <a:headEnd/>
                <a:tailEnd/>
              </a:ln>
            </p:spPr>
            <p:txBody>
              <a:bodyPr wrap="none">
                <a:spAutoFit/>
              </a:bodyPr>
              <a:lstStyle/>
              <a:p>
                <a:r>
                  <a:rPr lang="en-US" altLang="zh-TW" sz="1400">
                    <a:solidFill>
                      <a:srgbClr val="2C2C2E"/>
                    </a:solidFill>
                    <a:ea typeface="新細明體" pitchFamily="-108" charset="-120"/>
                  </a:rPr>
                  <a:t>Database</a:t>
                </a:r>
                <a:endParaRPr lang="en-US" altLang="zh-TW" sz="1400">
                  <a:ea typeface="新細明體" pitchFamily="-108" charset="-120"/>
                </a:endParaRPr>
              </a:p>
            </p:txBody>
          </p:sp>
          <p:sp>
            <p:nvSpPr>
              <p:cNvPr id="12411" name="Rectangle 272"/>
              <p:cNvSpPr>
                <a:spLocks noChangeArrowheads="1"/>
              </p:cNvSpPr>
              <p:nvPr/>
            </p:nvSpPr>
            <p:spPr bwMode="auto">
              <a:xfrm>
                <a:off x="4080431" y="5149050"/>
                <a:ext cx="562043" cy="308046"/>
              </a:xfrm>
              <a:prstGeom prst="rect">
                <a:avLst/>
              </a:prstGeom>
              <a:noFill/>
              <a:ln w="9525">
                <a:noFill/>
                <a:miter lim="800000"/>
                <a:headEnd/>
                <a:tailEnd/>
              </a:ln>
            </p:spPr>
            <p:txBody>
              <a:bodyPr wrap="none">
                <a:spAutoFit/>
              </a:bodyPr>
              <a:lstStyle/>
              <a:p>
                <a:r>
                  <a:rPr lang="en-US" altLang="zh-TW" sz="1400">
                    <a:solidFill>
                      <a:srgbClr val="2C2C2E"/>
                    </a:solidFill>
                    <a:ea typeface="新細明體" pitchFamily="-108" charset="-120"/>
                  </a:rPr>
                  <a:t>Files</a:t>
                </a:r>
                <a:endParaRPr lang="en-US" altLang="zh-TW" sz="1400">
                  <a:ea typeface="新細明體" pitchFamily="-108" charset="-120"/>
                </a:endParaRPr>
              </a:p>
            </p:txBody>
          </p:sp>
        </p:grpSp>
        <p:pic>
          <p:nvPicPr>
            <p:cNvPr id="12407" name="Picture 17" descr="screenshot_06.jp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2732738" y="4657642"/>
              <a:ext cx="2124075" cy="676071"/>
            </a:xfrm>
            <a:prstGeom prst="rect">
              <a:avLst/>
            </a:prstGeom>
            <a:noFill/>
            <a:ln w="9525">
              <a:noFill/>
              <a:miter lim="800000"/>
              <a:headEnd/>
              <a:tailEnd/>
            </a:ln>
          </p:spPr>
        </p:pic>
      </p:grpSp>
      <p:grpSp>
        <p:nvGrpSpPr>
          <p:cNvPr id="16" name="Group 296"/>
          <p:cNvGrpSpPr>
            <a:grpSpLocks/>
          </p:cNvGrpSpPr>
          <p:nvPr/>
        </p:nvGrpSpPr>
        <p:grpSpPr bwMode="auto">
          <a:xfrm>
            <a:off x="300038" y="3400425"/>
            <a:ext cx="4494212" cy="1081088"/>
            <a:chOff x="299513" y="3516572"/>
            <a:chExt cx="4494587" cy="1081587"/>
          </a:xfrm>
        </p:grpSpPr>
        <p:sp>
          <p:nvSpPr>
            <p:cNvPr id="263" name="Rounded Rectangle 262"/>
            <p:cNvSpPr>
              <a:spLocks noChangeArrowheads="1"/>
            </p:cNvSpPr>
            <p:nvPr/>
          </p:nvSpPr>
          <p:spPr bwMode="auto">
            <a:xfrm>
              <a:off x="299513" y="3588043"/>
              <a:ext cx="4478711" cy="1010116"/>
            </a:xfrm>
            <a:prstGeom prst="roundRect">
              <a:avLst>
                <a:gd name="adj" fmla="val 5759"/>
              </a:avLst>
            </a:prstGeom>
            <a:gradFill rotWithShape="1">
              <a:gsLst>
                <a:gs pos="0">
                  <a:srgbClr val="FFFFFF"/>
                </a:gs>
                <a:gs pos="35001">
                  <a:srgbClr val="FFFFFF"/>
                </a:gs>
                <a:gs pos="100000">
                  <a:srgbClr val="FFFFFF"/>
                </a:gs>
              </a:gsLst>
              <a:lin ang="16200000" scaled="1"/>
            </a:gradFill>
            <a:ln w="9525">
              <a:solidFill>
                <a:srgbClr val="F9F9F9"/>
              </a:solidFill>
              <a:round/>
              <a:headEnd/>
              <a:tailEnd/>
            </a:ln>
            <a:effectLst>
              <a:outerShdw blurRad="63500" dist="20000" dir="5400000" rotWithShape="0">
                <a:srgbClr val="000000">
                  <a:alpha val="37999"/>
                </a:srgbClr>
              </a:outerShdw>
            </a:effectLst>
          </p:spPr>
          <p:txBody>
            <a:bodyPr anchor="ctr"/>
            <a:lstStyle/>
            <a:p>
              <a:endParaRPr lang="zh-TW" altLang="en-US">
                <a:ea typeface="新細明體" pitchFamily="-108" charset="-120"/>
              </a:endParaRPr>
            </a:p>
          </p:txBody>
        </p:sp>
        <p:sp>
          <p:nvSpPr>
            <p:cNvPr id="12399" name="Text Box 18"/>
            <p:cNvSpPr txBox="1">
              <a:spLocks noChangeArrowheads="1"/>
            </p:cNvSpPr>
            <p:nvPr/>
          </p:nvSpPr>
          <p:spPr bwMode="auto">
            <a:xfrm>
              <a:off x="359797" y="3589859"/>
              <a:ext cx="2921000" cy="307777"/>
            </a:xfrm>
            <a:prstGeom prst="rect">
              <a:avLst/>
            </a:prstGeom>
            <a:noFill/>
            <a:ln w="9525">
              <a:noFill/>
              <a:miter lim="800000"/>
              <a:headEnd/>
              <a:tailEnd/>
            </a:ln>
          </p:spPr>
          <p:txBody>
            <a:bodyPr>
              <a:spAutoFit/>
            </a:bodyPr>
            <a:lstStyle/>
            <a:p>
              <a:r>
                <a:rPr lang="en-US" altLang="zh-TW" sz="1400">
                  <a:solidFill>
                    <a:srgbClr val="C00000"/>
                  </a:solidFill>
                  <a:ea typeface="新細明體" pitchFamily="-108" charset="-120"/>
                </a:rPr>
                <a:t>Platform as a Service</a:t>
              </a:r>
            </a:p>
          </p:txBody>
        </p:sp>
        <p:sp>
          <p:nvSpPr>
            <p:cNvPr id="265" name="TextBox 264"/>
            <p:cNvSpPr txBox="1"/>
            <p:nvPr/>
          </p:nvSpPr>
          <p:spPr bwMode="auto">
            <a:xfrm>
              <a:off x="354826" y="3892875"/>
              <a:ext cx="1535750" cy="646629"/>
            </a:xfrm>
            <a:prstGeom prst="rect">
              <a:avLst/>
            </a:prstGeom>
            <a:gradFill flip="none" rotWithShape="1">
              <a:gsLst>
                <a:gs pos="13000">
                  <a:schemeClr val="accent2">
                    <a:lumMod val="40000"/>
                    <a:lumOff val="60000"/>
                  </a:schemeClr>
                </a:gs>
                <a:gs pos="100000">
                  <a:schemeClr val="accent2"/>
                </a:gs>
              </a:gsLst>
              <a:lin ang="16200000" scaled="0"/>
              <a:tileRect/>
            </a:gradFill>
            <a:ln>
              <a:noFill/>
            </a:ln>
          </p:spPr>
          <p:txBody>
            <a:bodyPr wrap="none" anchor="ctr">
              <a:spAutoFit/>
            </a:bodyPr>
            <a:lstStyle/>
            <a:p>
              <a:pPr>
                <a:defRPr/>
              </a:pPr>
              <a:r>
                <a:rPr lang="en-US" sz="1200" dirty="0">
                  <a:solidFill>
                    <a:schemeClr val="tx1">
                      <a:lumMod val="50000"/>
                    </a:schemeClr>
                  </a:solidFill>
                </a:rPr>
                <a:t>Development,</a:t>
              </a:r>
            </a:p>
            <a:p>
              <a:pPr>
                <a:defRPr/>
              </a:pPr>
              <a:r>
                <a:rPr lang="en-US" sz="1200" dirty="0">
                  <a:solidFill>
                    <a:schemeClr val="tx1">
                      <a:lumMod val="50000"/>
                    </a:schemeClr>
                  </a:solidFill>
                </a:rPr>
                <a:t>Administration,</a:t>
              </a:r>
            </a:p>
            <a:p>
              <a:pPr>
                <a:defRPr/>
              </a:pPr>
              <a:r>
                <a:rPr lang="en-US" sz="1200" dirty="0">
                  <a:solidFill>
                    <a:schemeClr val="tx1">
                      <a:lumMod val="50000"/>
                    </a:schemeClr>
                  </a:solidFill>
                </a:rPr>
                <a:t>Management tools</a:t>
              </a:r>
            </a:p>
          </p:txBody>
        </p:sp>
        <p:sp>
          <p:nvSpPr>
            <p:cNvPr id="266" name="TextBox 265"/>
            <p:cNvSpPr txBox="1"/>
            <p:nvPr/>
          </p:nvSpPr>
          <p:spPr bwMode="auto">
            <a:xfrm>
              <a:off x="1886447" y="3892875"/>
              <a:ext cx="1501708" cy="646629"/>
            </a:xfrm>
            <a:prstGeom prst="rect">
              <a:avLst/>
            </a:prstGeom>
            <a:gradFill flip="none" rotWithShape="1">
              <a:gsLst>
                <a:gs pos="13000">
                  <a:schemeClr val="accent2">
                    <a:lumMod val="40000"/>
                    <a:lumOff val="60000"/>
                  </a:schemeClr>
                </a:gs>
                <a:gs pos="100000">
                  <a:schemeClr val="accent2"/>
                </a:gs>
              </a:gsLst>
              <a:lin ang="16200000" scaled="0"/>
              <a:tileRect/>
            </a:gradFill>
            <a:ln>
              <a:noFill/>
            </a:ln>
          </p:spPr>
          <p:txBody>
            <a:bodyPr wrap="none" anchor="ctr">
              <a:spAutoFit/>
            </a:bodyPr>
            <a:lstStyle/>
            <a:p>
              <a:pPr>
                <a:defRPr/>
              </a:pPr>
              <a:r>
                <a:rPr lang="en-US" sz="1200" dirty="0">
                  <a:solidFill>
                    <a:schemeClr val="tx1">
                      <a:lumMod val="50000"/>
                    </a:schemeClr>
                  </a:solidFill>
                </a:rPr>
                <a:t>Runtime &amp;</a:t>
              </a:r>
              <a:br>
                <a:rPr lang="en-US" sz="1200" dirty="0">
                  <a:solidFill>
                    <a:schemeClr val="tx1">
                      <a:lumMod val="50000"/>
                    </a:schemeClr>
                  </a:solidFill>
                </a:rPr>
              </a:br>
              <a:r>
                <a:rPr lang="en-US" sz="1200" dirty="0">
                  <a:solidFill>
                    <a:schemeClr val="tx1">
                      <a:lumMod val="50000"/>
                    </a:schemeClr>
                  </a:solidFill>
                </a:rPr>
                <a:t>Data Management</a:t>
              </a:r>
              <a:br>
                <a:rPr lang="en-US" sz="1200" dirty="0">
                  <a:solidFill>
                    <a:schemeClr val="tx1">
                      <a:lumMod val="50000"/>
                    </a:schemeClr>
                  </a:solidFill>
                </a:rPr>
              </a:br>
              <a:r>
                <a:rPr lang="en-US" sz="1200" dirty="0">
                  <a:solidFill>
                    <a:schemeClr val="tx1">
                      <a:lumMod val="50000"/>
                    </a:schemeClr>
                  </a:solidFill>
                </a:rPr>
                <a:t>Engine</a:t>
              </a:r>
            </a:p>
          </p:txBody>
        </p:sp>
        <p:sp>
          <p:nvSpPr>
            <p:cNvPr id="267" name="TextBox 266"/>
            <p:cNvSpPr txBox="1"/>
            <p:nvPr/>
          </p:nvSpPr>
          <p:spPr bwMode="auto">
            <a:xfrm>
              <a:off x="3380082" y="3908757"/>
              <a:ext cx="1330899" cy="646629"/>
            </a:xfrm>
            <a:prstGeom prst="rect">
              <a:avLst/>
            </a:prstGeom>
            <a:gradFill flip="none" rotWithShape="1">
              <a:gsLst>
                <a:gs pos="13000">
                  <a:schemeClr val="accent2">
                    <a:lumMod val="40000"/>
                    <a:lumOff val="60000"/>
                  </a:schemeClr>
                </a:gs>
                <a:gs pos="100000">
                  <a:schemeClr val="accent2"/>
                </a:gs>
              </a:gsLst>
              <a:lin ang="16200000" scaled="0"/>
              <a:tileRect/>
            </a:gradFill>
            <a:ln>
              <a:noFill/>
            </a:ln>
          </p:spPr>
          <p:txBody>
            <a:bodyPr wrap="none" anchor="ctr">
              <a:spAutoFit/>
            </a:bodyPr>
            <a:lstStyle/>
            <a:p>
              <a:pPr>
                <a:defRPr/>
              </a:pPr>
              <a:r>
                <a:rPr lang="en-US" sz="1200" dirty="0">
                  <a:solidFill>
                    <a:schemeClr val="tx1">
                      <a:lumMod val="50000"/>
                    </a:schemeClr>
                  </a:solidFill>
                </a:rPr>
                <a:t>Security &amp; User</a:t>
              </a:r>
              <a:br>
                <a:rPr lang="en-US" sz="1200" dirty="0">
                  <a:solidFill>
                    <a:schemeClr val="tx1">
                      <a:lumMod val="50000"/>
                    </a:schemeClr>
                  </a:solidFill>
                </a:rPr>
              </a:br>
              <a:r>
                <a:rPr lang="en-US" sz="1200" dirty="0">
                  <a:solidFill>
                    <a:schemeClr val="tx1">
                      <a:lumMod val="50000"/>
                    </a:schemeClr>
                  </a:solidFill>
                </a:rPr>
                <a:t>Management</a:t>
              </a:r>
              <a:br>
                <a:rPr lang="en-US" sz="1200" dirty="0">
                  <a:solidFill>
                    <a:schemeClr val="tx1">
                      <a:lumMod val="50000"/>
                    </a:schemeClr>
                  </a:solidFill>
                </a:rPr>
              </a:br>
              <a:r>
                <a:rPr lang="en-US" sz="1200" dirty="0">
                  <a:solidFill>
                    <a:schemeClr val="tx1">
                      <a:lumMod val="50000"/>
                    </a:schemeClr>
                  </a:solidFill>
                </a:rPr>
                <a:t>Services</a:t>
              </a:r>
            </a:p>
          </p:txBody>
        </p:sp>
        <p:pic>
          <p:nvPicPr>
            <p:cNvPr id="12403" name="Picture 18" descr="screenshot_05.jpg"/>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2727175" y="3516572"/>
              <a:ext cx="2066925" cy="418973"/>
            </a:xfrm>
            <a:prstGeom prst="rect">
              <a:avLst/>
            </a:prstGeom>
            <a:noFill/>
            <a:ln w="9525">
              <a:noFill/>
              <a:miter lim="800000"/>
              <a:headEnd/>
              <a:tailEnd/>
            </a:ln>
          </p:spPr>
        </p:pic>
      </p:grpSp>
      <p:grpSp>
        <p:nvGrpSpPr>
          <p:cNvPr id="17" name="Group 297"/>
          <p:cNvGrpSpPr>
            <a:grpSpLocks/>
          </p:cNvGrpSpPr>
          <p:nvPr/>
        </p:nvGrpSpPr>
        <p:grpSpPr bwMode="auto">
          <a:xfrm>
            <a:off x="296863" y="2232025"/>
            <a:ext cx="4479925" cy="1069975"/>
            <a:chOff x="296930" y="2347997"/>
            <a:chExt cx="4479258" cy="1069757"/>
          </a:xfrm>
        </p:grpSpPr>
        <p:sp>
          <p:nvSpPr>
            <p:cNvPr id="270" name="Rounded Rectangle 269"/>
            <p:cNvSpPr>
              <a:spLocks noChangeArrowheads="1"/>
            </p:cNvSpPr>
            <p:nvPr/>
          </p:nvSpPr>
          <p:spPr bwMode="auto">
            <a:xfrm>
              <a:off x="296930" y="2527348"/>
              <a:ext cx="4479258" cy="890406"/>
            </a:xfrm>
            <a:prstGeom prst="roundRect">
              <a:avLst>
                <a:gd name="adj" fmla="val 5759"/>
              </a:avLst>
            </a:prstGeom>
            <a:gradFill rotWithShape="1">
              <a:gsLst>
                <a:gs pos="0">
                  <a:srgbClr val="FFFFFF"/>
                </a:gs>
                <a:gs pos="35001">
                  <a:srgbClr val="FFFFFF"/>
                </a:gs>
                <a:gs pos="100000">
                  <a:srgbClr val="FFFFFF"/>
                </a:gs>
              </a:gsLst>
              <a:lin ang="16200000" scaled="1"/>
            </a:gradFill>
            <a:ln w="9525">
              <a:solidFill>
                <a:srgbClr val="F9F9F9"/>
              </a:solidFill>
              <a:round/>
              <a:headEnd/>
              <a:tailEnd/>
            </a:ln>
            <a:effectLst>
              <a:outerShdw blurRad="63500" dist="20000" dir="5400000" rotWithShape="0">
                <a:srgbClr val="000000">
                  <a:alpha val="37999"/>
                </a:srgbClr>
              </a:outerShdw>
            </a:effectLst>
          </p:spPr>
          <p:txBody>
            <a:bodyPr anchor="ctr"/>
            <a:lstStyle/>
            <a:p>
              <a:endParaRPr lang="zh-TW" altLang="en-US">
                <a:ea typeface="新細明體" pitchFamily="-108" charset="-120"/>
              </a:endParaRPr>
            </a:p>
          </p:txBody>
        </p:sp>
        <p:sp>
          <p:nvSpPr>
            <p:cNvPr id="12391" name="Text Box 18"/>
            <p:cNvSpPr txBox="1">
              <a:spLocks noChangeArrowheads="1"/>
            </p:cNvSpPr>
            <p:nvPr/>
          </p:nvSpPr>
          <p:spPr bwMode="auto">
            <a:xfrm>
              <a:off x="357213" y="2528816"/>
              <a:ext cx="2921000" cy="307777"/>
            </a:xfrm>
            <a:prstGeom prst="rect">
              <a:avLst/>
            </a:prstGeom>
            <a:noFill/>
            <a:ln w="9525">
              <a:noFill/>
              <a:miter lim="800000"/>
              <a:headEnd/>
              <a:tailEnd/>
            </a:ln>
          </p:spPr>
          <p:txBody>
            <a:bodyPr>
              <a:spAutoFit/>
            </a:bodyPr>
            <a:lstStyle/>
            <a:p>
              <a:r>
                <a:rPr lang="en-US" altLang="zh-TW" sz="1400">
                  <a:solidFill>
                    <a:srgbClr val="C00000"/>
                  </a:solidFill>
                  <a:ea typeface="新細明體" pitchFamily="-108" charset="-120"/>
                </a:rPr>
                <a:t>Software as a Service</a:t>
              </a:r>
            </a:p>
          </p:txBody>
        </p:sp>
        <p:sp>
          <p:nvSpPr>
            <p:cNvPr id="273" name="TextBox 272"/>
            <p:cNvSpPr txBox="1"/>
            <p:nvPr/>
          </p:nvSpPr>
          <p:spPr bwMode="auto">
            <a:xfrm>
              <a:off x="428457" y="2968989"/>
              <a:ext cx="519466" cy="276943"/>
            </a:xfrm>
            <a:prstGeom prst="rect">
              <a:avLst/>
            </a:prstGeom>
            <a:gradFill flip="none" rotWithShape="1">
              <a:gsLst>
                <a:gs pos="0">
                  <a:schemeClr val="accent2"/>
                </a:gs>
                <a:gs pos="69000">
                  <a:schemeClr val="accent2">
                    <a:lumMod val="40000"/>
                    <a:lumOff val="60000"/>
                  </a:schemeClr>
                </a:gs>
              </a:gsLst>
              <a:lin ang="5400000" scaled="0"/>
              <a:tileRect/>
            </a:gradFill>
            <a:ln>
              <a:noFill/>
            </a:ln>
          </p:spPr>
          <p:txBody>
            <a:bodyPr wrap="none" anchor="ctr">
              <a:spAutoFit/>
            </a:bodyPr>
            <a:lstStyle/>
            <a:p>
              <a:pPr>
                <a:defRPr/>
              </a:pPr>
              <a:r>
                <a:rPr lang="en-US" sz="1200" dirty="0">
                  <a:solidFill>
                    <a:schemeClr val="tx1">
                      <a:lumMod val="50000"/>
                    </a:schemeClr>
                  </a:solidFill>
                </a:rPr>
                <a:t>Web</a:t>
              </a:r>
            </a:p>
          </p:txBody>
        </p:sp>
        <p:sp>
          <p:nvSpPr>
            <p:cNvPr id="274" name="TextBox 273"/>
            <p:cNvSpPr txBox="1"/>
            <p:nvPr/>
          </p:nvSpPr>
          <p:spPr bwMode="auto">
            <a:xfrm>
              <a:off x="996583" y="2968989"/>
              <a:ext cx="881591" cy="276943"/>
            </a:xfrm>
            <a:prstGeom prst="rect">
              <a:avLst/>
            </a:prstGeom>
            <a:gradFill flip="none" rotWithShape="1">
              <a:gsLst>
                <a:gs pos="0">
                  <a:schemeClr val="accent2">
                    <a:lumMod val="40000"/>
                    <a:lumOff val="60000"/>
                  </a:schemeClr>
                </a:gs>
                <a:gs pos="100000">
                  <a:schemeClr val="accent2"/>
                </a:gs>
              </a:gsLst>
              <a:lin ang="16200000" scaled="0"/>
              <a:tileRect/>
            </a:gradFill>
            <a:ln>
              <a:noFill/>
            </a:ln>
          </p:spPr>
          <p:txBody>
            <a:bodyPr wrap="none" anchor="ctr">
              <a:spAutoFit/>
            </a:bodyPr>
            <a:lstStyle/>
            <a:p>
              <a:pPr>
                <a:defRPr/>
              </a:pPr>
              <a:r>
                <a:rPr lang="en-US" sz="1200" dirty="0">
                  <a:solidFill>
                    <a:schemeClr val="tx1">
                      <a:lumMod val="50000"/>
                    </a:schemeClr>
                  </a:solidFill>
                </a:rPr>
                <a:t>Analytics</a:t>
              </a:r>
            </a:p>
          </p:txBody>
        </p:sp>
        <p:sp>
          <p:nvSpPr>
            <p:cNvPr id="275" name="TextBox 274"/>
            <p:cNvSpPr txBox="1"/>
            <p:nvPr/>
          </p:nvSpPr>
          <p:spPr bwMode="auto">
            <a:xfrm>
              <a:off x="1939245" y="2968989"/>
              <a:ext cx="766066" cy="276943"/>
            </a:xfrm>
            <a:prstGeom prst="rect">
              <a:avLst/>
            </a:prstGeom>
            <a:gradFill flip="none" rotWithShape="1">
              <a:gsLst>
                <a:gs pos="0">
                  <a:schemeClr val="accent2">
                    <a:lumMod val="40000"/>
                    <a:lumOff val="60000"/>
                  </a:schemeClr>
                </a:gs>
                <a:gs pos="100000">
                  <a:schemeClr val="accent2"/>
                </a:gs>
              </a:gsLst>
              <a:lin ang="16200000" scaled="0"/>
              <a:tileRect/>
            </a:gradFill>
            <a:ln>
              <a:noFill/>
            </a:ln>
          </p:spPr>
          <p:txBody>
            <a:bodyPr wrap="none" anchor="ctr">
              <a:spAutoFit/>
            </a:bodyPr>
            <a:lstStyle/>
            <a:p>
              <a:pPr>
                <a:defRPr/>
              </a:pPr>
              <a:r>
                <a:rPr lang="en-US" sz="1200" dirty="0">
                  <a:solidFill>
                    <a:schemeClr val="tx1">
                      <a:lumMod val="50000"/>
                    </a:schemeClr>
                  </a:solidFill>
                </a:rPr>
                <a:t>Finance</a:t>
              </a:r>
            </a:p>
          </p:txBody>
        </p:sp>
        <p:sp>
          <p:nvSpPr>
            <p:cNvPr id="277" name="TextBox 276"/>
            <p:cNvSpPr txBox="1"/>
            <p:nvPr/>
          </p:nvSpPr>
          <p:spPr bwMode="auto">
            <a:xfrm>
              <a:off x="2742198" y="2968989"/>
              <a:ext cx="749011" cy="276943"/>
            </a:xfrm>
            <a:prstGeom prst="rect">
              <a:avLst/>
            </a:prstGeom>
            <a:gradFill flip="none" rotWithShape="1">
              <a:gsLst>
                <a:gs pos="0">
                  <a:schemeClr val="accent2">
                    <a:lumMod val="40000"/>
                    <a:lumOff val="60000"/>
                  </a:schemeClr>
                </a:gs>
                <a:gs pos="100000">
                  <a:schemeClr val="accent2"/>
                </a:gs>
              </a:gsLst>
              <a:lin ang="16200000" scaled="0"/>
              <a:tileRect/>
            </a:gradFill>
            <a:ln>
              <a:noFill/>
            </a:ln>
          </p:spPr>
          <p:txBody>
            <a:bodyPr wrap="none" anchor="ctr">
              <a:spAutoFit/>
            </a:bodyPr>
            <a:lstStyle/>
            <a:p>
              <a:pPr>
                <a:defRPr/>
              </a:pPr>
              <a:r>
                <a:rPr lang="en-US" sz="1200" dirty="0">
                  <a:solidFill>
                    <a:schemeClr val="tx1">
                      <a:lumMod val="50000"/>
                    </a:schemeClr>
                  </a:solidFill>
                </a:rPr>
                <a:t>Medical</a:t>
              </a:r>
            </a:p>
          </p:txBody>
        </p:sp>
        <p:sp>
          <p:nvSpPr>
            <p:cNvPr id="278" name="TextBox 277"/>
            <p:cNvSpPr txBox="1"/>
            <p:nvPr/>
          </p:nvSpPr>
          <p:spPr bwMode="auto">
            <a:xfrm>
              <a:off x="3618297" y="2679607"/>
              <a:ext cx="1125335" cy="646199"/>
            </a:xfrm>
            <a:prstGeom prst="rect">
              <a:avLst/>
            </a:prstGeom>
            <a:gradFill flip="none" rotWithShape="1">
              <a:gsLst>
                <a:gs pos="0">
                  <a:schemeClr val="accent2">
                    <a:lumMod val="40000"/>
                    <a:lumOff val="60000"/>
                  </a:schemeClr>
                </a:gs>
                <a:gs pos="100000">
                  <a:schemeClr val="accent2"/>
                </a:gs>
              </a:gsLst>
              <a:lin ang="16200000" scaled="0"/>
              <a:tileRect/>
            </a:gradFill>
            <a:ln>
              <a:noFill/>
            </a:ln>
          </p:spPr>
          <p:txBody>
            <a:bodyPr wrap="none" anchor="ctr">
              <a:spAutoFit/>
            </a:bodyPr>
            <a:lstStyle/>
            <a:p>
              <a:pPr>
                <a:defRPr/>
              </a:pPr>
              <a:r>
                <a:rPr lang="en-US" sz="1200" dirty="0">
                  <a:solidFill>
                    <a:schemeClr val="tx1">
                      <a:lumMod val="50000"/>
                    </a:schemeClr>
                  </a:solidFill>
                </a:rPr>
                <a:t>High</a:t>
              </a:r>
              <a:br>
                <a:rPr lang="en-US" sz="1200" dirty="0">
                  <a:solidFill>
                    <a:schemeClr val="tx1">
                      <a:lumMod val="50000"/>
                    </a:schemeClr>
                  </a:solidFill>
                </a:rPr>
              </a:br>
              <a:r>
                <a:rPr lang="en-US" sz="1200" dirty="0">
                  <a:solidFill>
                    <a:schemeClr val="tx1">
                      <a:lumMod val="50000"/>
                    </a:schemeClr>
                  </a:solidFill>
                </a:rPr>
                <a:t>Performance</a:t>
              </a:r>
              <a:br>
                <a:rPr lang="en-US" sz="1200" dirty="0">
                  <a:solidFill>
                    <a:schemeClr val="tx1">
                      <a:lumMod val="50000"/>
                    </a:schemeClr>
                  </a:solidFill>
                </a:rPr>
              </a:br>
              <a:r>
                <a:rPr lang="en-US" sz="1200" dirty="0">
                  <a:solidFill>
                    <a:schemeClr val="tx1">
                      <a:lumMod val="50000"/>
                    </a:schemeClr>
                  </a:solidFill>
                </a:rPr>
                <a:t>Computing</a:t>
              </a:r>
            </a:p>
          </p:txBody>
        </p:sp>
        <p:pic>
          <p:nvPicPr>
            <p:cNvPr id="12397" name="Picture 21" descr="screenshot_02.jpg"/>
            <p:cNvPicPr>
              <a:picLocks noChangeAspect="1"/>
            </p:cNvPicPr>
            <p:nvPr/>
          </p:nvPicPr>
          <p:blipFill>
            <a:blip r:embed="rId11" cstate="print">
              <a:clrChange>
                <a:clrFrom>
                  <a:srgbClr val="FFFFFF"/>
                </a:clrFrom>
                <a:clrTo>
                  <a:srgbClr val="FFFFFF">
                    <a:alpha val="0"/>
                  </a:srgbClr>
                </a:clrTo>
              </a:clrChange>
            </a:blip>
            <a:srcRect/>
            <a:stretch>
              <a:fillRect/>
            </a:stretch>
          </p:blipFill>
          <p:spPr bwMode="auto">
            <a:xfrm>
              <a:off x="2390096" y="2347997"/>
              <a:ext cx="1285875" cy="609416"/>
            </a:xfrm>
            <a:prstGeom prst="rect">
              <a:avLst/>
            </a:prstGeom>
            <a:noFill/>
            <a:ln w="9525">
              <a:noFill/>
              <a:miter lim="800000"/>
              <a:headEnd/>
              <a:tailEnd/>
            </a:ln>
          </p:spPr>
        </p:pic>
      </p:grpSp>
      <p:sp>
        <p:nvSpPr>
          <p:cNvPr id="276" name="Rectangle 275"/>
          <p:cNvSpPr>
            <a:spLocks noChangeArrowheads="1"/>
          </p:cNvSpPr>
          <p:nvPr/>
        </p:nvSpPr>
        <p:spPr bwMode="auto">
          <a:xfrm>
            <a:off x="6726238" y="1935163"/>
            <a:ext cx="109537" cy="401637"/>
          </a:xfrm>
          <a:prstGeom prst="rect">
            <a:avLst/>
          </a:prstGeom>
          <a:gradFill rotWithShape="1">
            <a:gsLst>
              <a:gs pos="0">
                <a:srgbClr val="306DA6"/>
              </a:gs>
              <a:gs pos="80000">
                <a:srgbClr val="B9D3EB"/>
              </a:gs>
              <a:gs pos="100000">
                <a:srgbClr val="DCE9F5"/>
              </a:gs>
            </a:gsLst>
            <a:lin ang="16200000"/>
          </a:gradFill>
          <a:ln w="9525">
            <a:solidFill>
              <a:srgbClr val="DCE9F5"/>
            </a:solidFill>
            <a:miter lim="800000"/>
            <a:headEnd/>
            <a:tailEnd/>
          </a:ln>
          <a:effectLst>
            <a:outerShdw blurRad="63500" dist="23000" dir="5400000" rotWithShape="0">
              <a:srgbClr val="000000">
                <a:alpha val="34999"/>
              </a:srgbClr>
            </a:outerShdw>
          </a:effectLst>
        </p:spPr>
        <p:txBody>
          <a:bodyPr anchor="ctr"/>
          <a:lstStyle/>
          <a:p>
            <a:endParaRPr lang="zh-TW" altLang="en-US">
              <a:solidFill>
                <a:srgbClr val="FFFFFF"/>
              </a:solidFill>
              <a:ea typeface="新細明體" pitchFamily="-108" charset="-120"/>
            </a:endParaRPr>
          </a:p>
        </p:txBody>
      </p:sp>
      <p:grpSp>
        <p:nvGrpSpPr>
          <p:cNvPr id="18" name="Group 231"/>
          <p:cNvGrpSpPr/>
          <p:nvPr/>
        </p:nvGrpSpPr>
        <p:grpSpPr bwMode="auto">
          <a:xfrm>
            <a:off x="5646821" y="5249029"/>
            <a:ext cx="3031958" cy="1090850"/>
            <a:chOff x="3562364" y="4970922"/>
            <a:chExt cx="2725747" cy="1353677"/>
          </a:xfrm>
          <a:effectLst>
            <a:innerShdw blurRad="63500" dist="50800" dir="2700000">
              <a:prstClr val="black">
                <a:alpha val="50000"/>
              </a:prstClr>
            </a:innerShdw>
          </a:effectLst>
        </p:grpSpPr>
        <p:sp>
          <p:nvSpPr>
            <p:cNvPr id="33" name="Rounded Rectangle 32"/>
            <p:cNvSpPr/>
            <p:nvPr/>
          </p:nvSpPr>
          <p:spPr>
            <a:xfrm>
              <a:off x="3562364" y="4970922"/>
              <a:ext cx="2707354" cy="1353677"/>
            </a:xfrm>
            <a:prstGeom prst="roundRect">
              <a:avLst>
                <a:gd name="adj" fmla="val 3129"/>
              </a:avLst>
            </a:prstGeom>
            <a:solidFill>
              <a:schemeClr val="bg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8"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3731574" y="5816970"/>
              <a:ext cx="366621" cy="366621"/>
            </a:xfrm>
            <a:prstGeom prst="rect">
              <a:avLst/>
            </a:prstGeom>
            <a:noFill/>
          </p:spPr>
        </p:pic>
        <p:pic>
          <p:nvPicPr>
            <p:cNvPr id="9"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3890974" y="5816970"/>
              <a:ext cx="366621" cy="366621"/>
            </a:xfrm>
            <a:prstGeom prst="rect">
              <a:avLst/>
            </a:prstGeom>
            <a:noFill/>
          </p:spPr>
        </p:pic>
        <p:pic>
          <p:nvPicPr>
            <p:cNvPr id="10"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4050375" y="5816970"/>
              <a:ext cx="366621" cy="366621"/>
            </a:xfrm>
            <a:prstGeom prst="rect">
              <a:avLst/>
            </a:prstGeom>
            <a:noFill/>
          </p:spPr>
        </p:pic>
        <p:pic>
          <p:nvPicPr>
            <p:cNvPr id="12"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4369175" y="5816970"/>
              <a:ext cx="366621" cy="366621"/>
            </a:xfrm>
            <a:prstGeom prst="rect">
              <a:avLst/>
            </a:prstGeom>
            <a:noFill/>
          </p:spPr>
        </p:pic>
        <p:pic>
          <p:nvPicPr>
            <p:cNvPr id="13"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4528576" y="5816970"/>
              <a:ext cx="366621" cy="366621"/>
            </a:xfrm>
            <a:prstGeom prst="rect">
              <a:avLst/>
            </a:prstGeom>
            <a:noFill/>
          </p:spPr>
        </p:pic>
        <p:pic>
          <p:nvPicPr>
            <p:cNvPr id="14"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4687976" y="5816970"/>
              <a:ext cx="366621" cy="366621"/>
            </a:xfrm>
            <a:prstGeom prst="rect">
              <a:avLst/>
            </a:prstGeom>
            <a:noFill/>
          </p:spPr>
        </p:pic>
        <p:grpSp>
          <p:nvGrpSpPr>
            <p:cNvPr id="19" name="Group 25"/>
            <p:cNvGrpSpPr/>
            <p:nvPr/>
          </p:nvGrpSpPr>
          <p:grpSpPr>
            <a:xfrm>
              <a:off x="4295606" y="5140132"/>
              <a:ext cx="1311608" cy="300457"/>
              <a:chOff x="1478051" y="5554313"/>
              <a:chExt cx="1356691" cy="265171"/>
            </a:xfrm>
          </p:grpSpPr>
          <p:pic>
            <p:nvPicPr>
              <p:cNvPr id="27" name="Picture 7"/>
              <p:cNvPicPr>
                <a:picLocks noChangeAspect="1" noChangeArrowheads="1"/>
              </p:cNvPicPr>
              <p:nvPr/>
            </p:nvPicPr>
            <p:blipFill>
              <a:blip r:embed="rId13" cstate="print"/>
              <a:srcRect/>
              <a:stretch>
                <a:fillRect/>
              </a:stretch>
            </p:blipFill>
            <p:spPr bwMode="auto">
              <a:xfrm>
                <a:off x="1478051" y="5568542"/>
                <a:ext cx="523044" cy="238007"/>
              </a:xfrm>
              <a:prstGeom prst="rect">
                <a:avLst/>
              </a:prstGeom>
              <a:noFill/>
              <a:ln w="9525">
                <a:noFill/>
                <a:miter lim="800000"/>
                <a:headEnd/>
                <a:tailEnd/>
              </a:ln>
            </p:spPr>
          </p:pic>
          <p:pic>
            <p:nvPicPr>
              <p:cNvPr id="28" name="Picture 11"/>
              <p:cNvPicPr>
                <a:picLocks noChangeAspect="1" noChangeArrowheads="1"/>
              </p:cNvPicPr>
              <p:nvPr/>
            </p:nvPicPr>
            <p:blipFill>
              <a:blip r:embed="rId14" cstate="print"/>
              <a:srcRect/>
              <a:stretch>
                <a:fillRect/>
              </a:stretch>
            </p:blipFill>
            <p:spPr bwMode="auto">
              <a:xfrm>
                <a:off x="2078746" y="5589238"/>
                <a:ext cx="413160" cy="195322"/>
              </a:xfrm>
              <a:prstGeom prst="rect">
                <a:avLst/>
              </a:prstGeom>
              <a:noFill/>
              <a:ln w="9525">
                <a:noFill/>
                <a:miter lim="800000"/>
                <a:headEnd/>
                <a:tailEnd/>
              </a:ln>
            </p:spPr>
          </p:pic>
          <p:pic>
            <p:nvPicPr>
              <p:cNvPr id="29" name="Picture 15"/>
              <p:cNvPicPr>
                <a:picLocks noChangeAspect="1" noChangeArrowheads="1"/>
              </p:cNvPicPr>
              <p:nvPr/>
            </p:nvPicPr>
            <p:blipFill>
              <a:blip r:embed="rId15" cstate="print"/>
              <a:srcRect/>
              <a:stretch>
                <a:fillRect/>
              </a:stretch>
            </p:blipFill>
            <p:spPr bwMode="auto">
              <a:xfrm>
                <a:off x="2568092" y="5554313"/>
                <a:ext cx="266650" cy="265171"/>
              </a:xfrm>
              <a:prstGeom prst="rect">
                <a:avLst/>
              </a:prstGeom>
              <a:noFill/>
              <a:ln w="9525">
                <a:noFill/>
                <a:miter lim="800000"/>
                <a:headEnd/>
                <a:tailEnd/>
              </a:ln>
            </p:spPr>
          </p:pic>
        </p:grpSp>
        <p:sp>
          <p:nvSpPr>
            <p:cNvPr id="30" name="Rounded Rectangle 29"/>
            <p:cNvSpPr/>
            <p:nvPr/>
          </p:nvSpPr>
          <p:spPr>
            <a:xfrm>
              <a:off x="3844380" y="5478551"/>
              <a:ext cx="2312532" cy="2820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t>Hypervisor</a:t>
              </a:r>
            </a:p>
          </p:txBody>
        </p:sp>
        <p:pic>
          <p:nvPicPr>
            <p:cNvPr id="34"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4982254" y="5816970"/>
              <a:ext cx="366621" cy="366621"/>
            </a:xfrm>
            <a:prstGeom prst="rect">
              <a:avLst/>
            </a:prstGeom>
            <a:noFill/>
          </p:spPr>
        </p:pic>
        <p:pic>
          <p:nvPicPr>
            <p:cNvPr id="35"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5141654" y="5816970"/>
              <a:ext cx="366621" cy="366621"/>
            </a:xfrm>
            <a:prstGeom prst="rect">
              <a:avLst/>
            </a:prstGeom>
            <a:noFill/>
          </p:spPr>
        </p:pic>
        <p:pic>
          <p:nvPicPr>
            <p:cNvPr id="36"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5301055" y="5816970"/>
              <a:ext cx="366621" cy="366621"/>
            </a:xfrm>
            <a:prstGeom prst="rect">
              <a:avLst/>
            </a:prstGeom>
            <a:noFill/>
          </p:spPr>
        </p:pic>
        <p:pic>
          <p:nvPicPr>
            <p:cNvPr id="38"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5619856" y="5816970"/>
              <a:ext cx="366621" cy="366621"/>
            </a:xfrm>
            <a:prstGeom prst="rect">
              <a:avLst/>
            </a:prstGeom>
            <a:noFill/>
          </p:spPr>
        </p:pic>
        <p:pic>
          <p:nvPicPr>
            <p:cNvPr id="39"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5762090" y="5816970"/>
              <a:ext cx="366621" cy="366621"/>
            </a:xfrm>
            <a:prstGeom prst="rect">
              <a:avLst/>
            </a:prstGeom>
            <a:noFill/>
          </p:spPr>
        </p:pic>
        <p:pic>
          <p:nvPicPr>
            <p:cNvPr id="40" name="Picture 2" descr="C:\Documents and Settings\Frankk\Local Settings\Temporary Internet Files\Content.IE5\8TKDCGTT\j0434845[1].png"/>
            <p:cNvPicPr>
              <a:picLocks noChangeAspect="1" noChangeArrowheads="1"/>
            </p:cNvPicPr>
            <p:nvPr/>
          </p:nvPicPr>
          <p:blipFill>
            <a:blip r:embed="rId12" cstate="print"/>
            <a:srcRect/>
            <a:stretch>
              <a:fillRect/>
            </a:stretch>
          </p:blipFill>
          <p:spPr bwMode="auto">
            <a:xfrm>
              <a:off x="5921490" y="5816970"/>
              <a:ext cx="366621" cy="366621"/>
            </a:xfrm>
            <a:prstGeom prst="rect">
              <a:avLst/>
            </a:prstGeom>
            <a:noFill/>
          </p:spPr>
        </p:pic>
      </p:grpSp>
      <p:grpSp>
        <p:nvGrpSpPr>
          <p:cNvPr id="20" name="Group 182"/>
          <p:cNvGrpSpPr>
            <a:grpSpLocks/>
          </p:cNvGrpSpPr>
          <p:nvPr/>
        </p:nvGrpSpPr>
        <p:grpSpPr bwMode="auto">
          <a:xfrm>
            <a:off x="5740400" y="3819525"/>
            <a:ext cx="2822575" cy="1054100"/>
            <a:chOff x="5740400" y="4989513"/>
            <a:chExt cx="2822575" cy="1054100"/>
          </a:xfrm>
        </p:grpSpPr>
        <p:sp>
          <p:nvSpPr>
            <p:cNvPr id="212" name="Rounded Rectangle 211"/>
            <p:cNvSpPr>
              <a:spLocks noChangeArrowheads="1"/>
            </p:cNvSpPr>
            <p:nvPr/>
          </p:nvSpPr>
          <p:spPr bwMode="auto">
            <a:xfrm>
              <a:off x="5740400" y="4989513"/>
              <a:ext cx="2822575" cy="1054100"/>
            </a:xfrm>
            <a:prstGeom prst="roundRect">
              <a:avLst>
                <a:gd name="adj" fmla="val 3574"/>
              </a:avLst>
            </a:prstGeom>
            <a:gradFill rotWithShape="1">
              <a:gsLst>
                <a:gs pos="0">
                  <a:srgbClr val="7E92AD"/>
                </a:gs>
                <a:gs pos="80000">
                  <a:srgbClr val="A6BFE3"/>
                </a:gs>
                <a:gs pos="100000">
                  <a:srgbClr val="A6C0E5"/>
                </a:gs>
              </a:gsLst>
              <a:lin ang="16200000"/>
            </a:gradFill>
            <a:ln w="9525">
              <a:solidFill>
                <a:srgbClr val="AEC2DF"/>
              </a:solidFill>
              <a:round/>
              <a:headEnd/>
              <a:tailEnd/>
            </a:ln>
            <a:effectLst>
              <a:outerShdw blurRad="63500" dist="23000" dir="5400000" rotWithShape="0">
                <a:srgbClr val="000000">
                  <a:alpha val="34999"/>
                </a:srgbClr>
              </a:outerShdw>
            </a:effectLst>
          </p:spPr>
          <p:txBody>
            <a:bodyPr anchor="ctr"/>
            <a:lstStyle/>
            <a:p>
              <a:endParaRPr lang="zh-TW" altLang="en-US">
                <a:solidFill>
                  <a:srgbClr val="FFFFFF"/>
                </a:solidFill>
                <a:ea typeface="新細明體" pitchFamily="-108" charset="-120"/>
              </a:endParaRPr>
            </a:p>
          </p:txBody>
        </p:sp>
        <p:grpSp>
          <p:nvGrpSpPr>
            <p:cNvPr id="21" name="Group 216"/>
            <p:cNvGrpSpPr>
              <a:grpSpLocks/>
            </p:cNvGrpSpPr>
            <p:nvPr/>
          </p:nvGrpSpPr>
          <p:grpSpPr bwMode="auto">
            <a:xfrm>
              <a:off x="6159500" y="5422913"/>
              <a:ext cx="2070100" cy="593717"/>
              <a:chOff x="5156208" y="2698740"/>
              <a:chExt cx="2822622" cy="1497032"/>
            </a:xfrm>
          </p:grpSpPr>
          <p:grpSp>
            <p:nvGrpSpPr>
              <p:cNvPr id="22" name="Group 155"/>
              <p:cNvGrpSpPr>
                <a:grpSpLocks/>
              </p:cNvGrpSpPr>
              <p:nvPr/>
            </p:nvGrpSpPr>
            <p:grpSpPr bwMode="auto">
              <a:xfrm>
                <a:off x="5156208" y="2698740"/>
                <a:ext cx="2822622" cy="1497032"/>
                <a:chOff x="5181600" y="2667000"/>
                <a:chExt cx="2362200" cy="1593453"/>
              </a:xfrm>
            </p:grpSpPr>
            <p:grpSp>
              <p:nvGrpSpPr>
                <p:cNvPr id="23" name="Group 151"/>
                <p:cNvGrpSpPr>
                  <a:grpSpLocks/>
                </p:cNvGrpSpPr>
                <p:nvPr/>
              </p:nvGrpSpPr>
              <p:grpSpPr bwMode="auto">
                <a:xfrm>
                  <a:off x="5181600" y="3100065"/>
                  <a:ext cx="2362200" cy="764710"/>
                  <a:chOff x="4267200" y="2414265"/>
                  <a:chExt cx="2362200" cy="764710"/>
                </a:xfrm>
              </p:grpSpPr>
              <p:cxnSp>
                <p:nvCxnSpPr>
                  <p:cNvPr id="140" name="Straight Connector 139"/>
                  <p:cNvCxnSpPr/>
                  <p:nvPr/>
                </p:nvCxnSpPr>
                <p:spPr>
                  <a:xfrm>
                    <a:off x="4267200" y="2773645"/>
                    <a:ext cx="2362200" cy="4259"/>
                  </a:xfrm>
                  <a:prstGeom prst="line">
                    <a:avLst/>
                  </a:prstGeom>
                  <a:ln w="28575">
                    <a:solidFill>
                      <a:srgbClr val="406F2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267200" y="2415752"/>
                    <a:ext cx="2362200" cy="4259"/>
                  </a:xfrm>
                  <a:prstGeom prst="line">
                    <a:avLst/>
                  </a:prstGeom>
                  <a:ln w="28575">
                    <a:solidFill>
                      <a:srgbClr val="406F2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267200" y="3174144"/>
                    <a:ext cx="2362200" cy="4259"/>
                  </a:xfrm>
                  <a:prstGeom prst="line">
                    <a:avLst/>
                  </a:prstGeom>
                  <a:ln w="28575">
                    <a:solidFill>
                      <a:srgbClr val="406F2F"/>
                    </a:solidFill>
                  </a:ln>
                </p:spPr>
                <p:style>
                  <a:lnRef idx="1">
                    <a:schemeClr val="accent1"/>
                  </a:lnRef>
                  <a:fillRef idx="0">
                    <a:schemeClr val="accent1"/>
                  </a:fillRef>
                  <a:effectRef idx="0">
                    <a:schemeClr val="accent1"/>
                  </a:effectRef>
                  <a:fontRef idx="minor">
                    <a:schemeClr val="tx1"/>
                  </a:fontRef>
                </p:style>
              </p:cxnSp>
            </p:grpSp>
            <p:grpSp>
              <p:nvGrpSpPr>
                <p:cNvPr id="24" name="Group 152"/>
                <p:cNvGrpSpPr>
                  <a:grpSpLocks/>
                </p:cNvGrpSpPr>
                <p:nvPr/>
              </p:nvGrpSpPr>
              <p:grpSpPr bwMode="auto">
                <a:xfrm>
                  <a:off x="5561806" y="2667000"/>
                  <a:ext cx="1602582" cy="1593453"/>
                  <a:chOff x="4723606" y="1905794"/>
                  <a:chExt cx="1602582" cy="1593453"/>
                </a:xfrm>
              </p:grpSpPr>
              <p:cxnSp>
                <p:nvCxnSpPr>
                  <p:cNvPr id="146" name="Straight Connector 145"/>
                  <p:cNvCxnSpPr/>
                  <p:nvPr/>
                </p:nvCxnSpPr>
                <p:spPr>
                  <a:xfrm rot="5400000" flipH="1" flipV="1">
                    <a:off x="3927984" y="2701594"/>
                    <a:ext cx="1593474" cy="1812"/>
                  </a:xfrm>
                  <a:prstGeom prst="line">
                    <a:avLst/>
                  </a:prstGeom>
                  <a:ln w="28575">
                    <a:solidFill>
                      <a:srgbClr val="406F2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flipH="1" flipV="1">
                    <a:off x="4461472" y="2700688"/>
                    <a:ext cx="1593474" cy="3623"/>
                  </a:xfrm>
                  <a:prstGeom prst="line">
                    <a:avLst/>
                  </a:prstGeom>
                  <a:ln w="28575">
                    <a:solidFill>
                      <a:srgbClr val="406F2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4995866" y="2700688"/>
                    <a:ext cx="1593474" cy="3623"/>
                  </a:xfrm>
                  <a:prstGeom prst="line">
                    <a:avLst/>
                  </a:prstGeom>
                  <a:ln w="28575">
                    <a:solidFill>
                      <a:srgbClr val="406F2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flipH="1" flipV="1">
                    <a:off x="5529353" y="2701594"/>
                    <a:ext cx="1593474" cy="1812"/>
                  </a:xfrm>
                  <a:prstGeom prst="line">
                    <a:avLst/>
                  </a:prstGeom>
                  <a:ln w="28575">
                    <a:solidFill>
                      <a:srgbClr val="406F2F"/>
                    </a:solidFill>
                  </a:ln>
                </p:spPr>
                <p:style>
                  <a:lnRef idx="1">
                    <a:schemeClr val="accent1"/>
                  </a:lnRef>
                  <a:fillRef idx="0">
                    <a:schemeClr val="accent1"/>
                  </a:fillRef>
                  <a:effectRef idx="0">
                    <a:schemeClr val="accent1"/>
                  </a:effectRef>
                  <a:fontRef idx="minor">
                    <a:schemeClr val="tx1"/>
                  </a:fontRef>
                </p:style>
              </p:cxnSp>
            </p:grpSp>
          </p:grpSp>
          <p:grpSp>
            <p:nvGrpSpPr>
              <p:cNvPr id="25" name="Group 215"/>
              <p:cNvGrpSpPr>
                <a:grpSpLocks/>
              </p:cNvGrpSpPr>
              <p:nvPr/>
            </p:nvGrpSpPr>
            <p:grpSpPr bwMode="auto">
              <a:xfrm>
                <a:off x="5341632" y="2851496"/>
                <a:ext cx="2455093" cy="1190698"/>
                <a:chOff x="5341632" y="2851496"/>
                <a:chExt cx="2455093" cy="1190698"/>
              </a:xfrm>
            </p:grpSpPr>
            <p:grpSp>
              <p:nvGrpSpPr>
                <p:cNvPr id="26" name="Group 157"/>
                <p:cNvGrpSpPr>
                  <a:grpSpLocks/>
                </p:cNvGrpSpPr>
                <p:nvPr/>
              </p:nvGrpSpPr>
              <p:grpSpPr bwMode="auto">
                <a:xfrm>
                  <a:off x="5341632" y="3564967"/>
                  <a:ext cx="2455093" cy="477227"/>
                  <a:chOff x="4498578" y="2859985"/>
                  <a:chExt cx="2054622" cy="461786"/>
                </a:xfrm>
              </p:grpSpPr>
              <p:sp>
                <p:nvSpPr>
                  <p:cNvPr id="159" name="Rectangle 90"/>
                  <p:cNvSpPr>
                    <a:spLocks noChangeArrowheads="1"/>
                  </p:cNvSpPr>
                  <p:nvPr/>
                </p:nvSpPr>
                <p:spPr bwMode="auto">
                  <a:xfrm>
                    <a:off x="4499190" y="2959095"/>
                    <a:ext cx="403966" cy="364091"/>
                  </a:xfrm>
                  <a:prstGeom prst="rect">
                    <a:avLst/>
                  </a:prstGeom>
                  <a:solidFill>
                    <a:schemeClr val="bg1"/>
                  </a:solidFill>
                  <a:ln w="28575" algn="ctr">
                    <a:solidFill>
                      <a:schemeClr val="bg2">
                        <a:lumMod val="25000"/>
                      </a:schemeClr>
                    </a:solidFill>
                    <a:prstDash val="sysDash"/>
                    <a:round/>
                    <a:headEnd/>
                    <a:tailEnd/>
                  </a:ln>
                </p:spPr>
                <p:txBody>
                  <a:bodyPr wrap="none" anchor="ctr"/>
                  <a:lstStyle/>
                  <a:p>
                    <a:endParaRPr lang="zh-TW" altLang="en-US" sz="2000">
                      <a:ea typeface="新細明體" pitchFamily="-108" charset="-120"/>
                    </a:endParaRPr>
                  </a:p>
                </p:txBody>
              </p:sp>
              <p:sp>
                <p:nvSpPr>
                  <p:cNvPr id="160" name="Rectangle 90"/>
                  <p:cNvSpPr>
                    <a:spLocks noChangeArrowheads="1"/>
                  </p:cNvSpPr>
                  <p:nvPr/>
                </p:nvSpPr>
                <p:spPr bwMode="auto">
                  <a:xfrm>
                    <a:off x="5051699" y="2955221"/>
                    <a:ext cx="403965" cy="364091"/>
                  </a:xfrm>
                  <a:prstGeom prst="rect">
                    <a:avLst/>
                  </a:prstGeom>
                  <a:solidFill>
                    <a:schemeClr val="bg1"/>
                  </a:solidFill>
                  <a:ln w="28575" algn="ctr">
                    <a:solidFill>
                      <a:schemeClr val="bg2">
                        <a:lumMod val="25000"/>
                      </a:schemeClr>
                    </a:solidFill>
                    <a:prstDash val="sysDash"/>
                    <a:round/>
                    <a:headEnd/>
                    <a:tailEnd/>
                  </a:ln>
                </p:spPr>
                <p:txBody>
                  <a:bodyPr wrap="none" anchor="ctr"/>
                  <a:lstStyle/>
                  <a:p>
                    <a:endParaRPr lang="zh-TW" altLang="en-US" sz="2000">
                      <a:ea typeface="新細明體" pitchFamily="-108" charset="-120"/>
                    </a:endParaRPr>
                  </a:p>
                </p:txBody>
              </p:sp>
              <p:sp>
                <p:nvSpPr>
                  <p:cNvPr id="161" name="Rectangle 90"/>
                  <p:cNvSpPr>
                    <a:spLocks noChangeArrowheads="1"/>
                  </p:cNvSpPr>
                  <p:nvPr/>
                </p:nvSpPr>
                <p:spPr bwMode="auto">
                  <a:xfrm>
                    <a:off x="5596960" y="2959095"/>
                    <a:ext cx="403966" cy="364091"/>
                  </a:xfrm>
                  <a:prstGeom prst="rect">
                    <a:avLst/>
                  </a:prstGeom>
                  <a:solidFill>
                    <a:schemeClr val="bg1"/>
                  </a:solidFill>
                  <a:ln w="28575" algn="ctr">
                    <a:solidFill>
                      <a:schemeClr val="bg2">
                        <a:lumMod val="25000"/>
                      </a:schemeClr>
                    </a:solidFill>
                    <a:prstDash val="sysDash"/>
                    <a:round/>
                    <a:headEnd/>
                    <a:tailEnd/>
                  </a:ln>
                </p:spPr>
                <p:txBody>
                  <a:bodyPr wrap="none" anchor="ctr"/>
                  <a:lstStyle/>
                  <a:p>
                    <a:endParaRPr lang="zh-TW" altLang="en-US" sz="2000">
                      <a:ea typeface="新細明體" pitchFamily="-108" charset="-120"/>
                    </a:endParaRPr>
                  </a:p>
                </p:txBody>
              </p:sp>
              <p:sp>
                <p:nvSpPr>
                  <p:cNvPr id="162" name="Rectangle 90"/>
                  <p:cNvSpPr>
                    <a:spLocks noChangeArrowheads="1"/>
                  </p:cNvSpPr>
                  <p:nvPr/>
                </p:nvSpPr>
                <p:spPr bwMode="auto">
                  <a:xfrm>
                    <a:off x="6149469" y="2955221"/>
                    <a:ext cx="403965" cy="364091"/>
                  </a:xfrm>
                  <a:prstGeom prst="rect">
                    <a:avLst/>
                  </a:prstGeom>
                  <a:solidFill>
                    <a:schemeClr val="bg1"/>
                  </a:solidFill>
                  <a:ln w="28575" algn="ctr">
                    <a:solidFill>
                      <a:schemeClr val="bg2">
                        <a:lumMod val="25000"/>
                      </a:schemeClr>
                    </a:solidFill>
                    <a:prstDash val="sysDash"/>
                    <a:round/>
                    <a:headEnd/>
                    <a:tailEnd/>
                  </a:ln>
                </p:spPr>
                <p:txBody>
                  <a:bodyPr wrap="none" anchor="ctr"/>
                  <a:lstStyle/>
                  <a:p>
                    <a:endParaRPr lang="zh-TW" altLang="en-US" sz="2000">
                      <a:ea typeface="新細明體" pitchFamily="-108" charset="-120"/>
                    </a:endParaRPr>
                  </a:p>
                </p:txBody>
              </p:sp>
              <p:grpSp>
                <p:nvGrpSpPr>
                  <p:cNvPr id="31" name="Group 91"/>
                  <p:cNvGrpSpPr>
                    <a:grpSpLocks/>
                  </p:cNvGrpSpPr>
                  <p:nvPr/>
                </p:nvGrpSpPr>
                <p:grpSpPr bwMode="auto">
                  <a:xfrm>
                    <a:off x="4529684" y="2895601"/>
                    <a:ext cx="342159" cy="410649"/>
                    <a:chOff x="7086600" y="1600200"/>
                    <a:chExt cx="838200" cy="1027943"/>
                  </a:xfrm>
                </p:grpSpPr>
                <p:pic>
                  <p:nvPicPr>
                    <p:cNvPr id="179"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1600200"/>
                      <a:ext cx="381000" cy="494543"/>
                    </a:xfrm>
                    <a:prstGeom prst="rect">
                      <a:avLst/>
                    </a:prstGeom>
                    <a:noFill/>
                    <a:ln w="9525">
                      <a:noFill/>
                      <a:miter lim="800000"/>
                      <a:headEnd/>
                      <a:tailEnd/>
                    </a:ln>
                    <a:effectLst/>
                  </p:spPr>
                </p:pic>
                <p:pic>
                  <p:nvPicPr>
                    <p:cNvPr id="180"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1600200"/>
                      <a:ext cx="381000" cy="494543"/>
                    </a:xfrm>
                    <a:prstGeom prst="rect">
                      <a:avLst/>
                    </a:prstGeom>
                    <a:noFill/>
                    <a:ln w="9525">
                      <a:noFill/>
                      <a:miter lim="800000"/>
                      <a:headEnd/>
                      <a:tailEnd/>
                    </a:ln>
                    <a:effectLst/>
                  </p:spPr>
                </p:pic>
                <p:pic>
                  <p:nvPicPr>
                    <p:cNvPr id="181"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2133600"/>
                      <a:ext cx="381000" cy="494543"/>
                    </a:xfrm>
                    <a:prstGeom prst="rect">
                      <a:avLst/>
                    </a:prstGeom>
                    <a:noFill/>
                    <a:ln w="9525">
                      <a:noFill/>
                      <a:miter lim="800000"/>
                      <a:headEnd/>
                      <a:tailEnd/>
                    </a:ln>
                    <a:effectLst/>
                  </p:spPr>
                </p:pic>
                <p:pic>
                  <p:nvPicPr>
                    <p:cNvPr id="182"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2133600"/>
                      <a:ext cx="381000" cy="494543"/>
                    </a:xfrm>
                    <a:prstGeom prst="rect">
                      <a:avLst/>
                    </a:prstGeom>
                    <a:noFill/>
                    <a:ln w="9525">
                      <a:noFill/>
                      <a:miter lim="800000"/>
                      <a:headEnd/>
                      <a:tailEnd/>
                    </a:ln>
                    <a:effectLst/>
                  </p:spPr>
                </p:pic>
              </p:grpSp>
              <p:grpSp>
                <p:nvGrpSpPr>
                  <p:cNvPr id="32" name="Group 91"/>
                  <p:cNvGrpSpPr>
                    <a:grpSpLocks/>
                  </p:cNvGrpSpPr>
                  <p:nvPr/>
                </p:nvGrpSpPr>
                <p:grpSpPr bwMode="auto">
                  <a:xfrm>
                    <a:off x="5082030" y="2890426"/>
                    <a:ext cx="342159" cy="410649"/>
                    <a:chOff x="7086600" y="1600200"/>
                    <a:chExt cx="838200" cy="1027943"/>
                  </a:xfrm>
                </p:grpSpPr>
                <p:pic>
                  <p:nvPicPr>
                    <p:cNvPr id="175"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1600200"/>
                      <a:ext cx="381000" cy="494543"/>
                    </a:xfrm>
                    <a:prstGeom prst="rect">
                      <a:avLst/>
                    </a:prstGeom>
                    <a:noFill/>
                    <a:ln w="9525">
                      <a:noFill/>
                      <a:miter lim="800000"/>
                      <a:headEnd/>
                      <a:tailEnd/>
                    </a:ln>
                    <a:effectLst/>
                  </p:spPr>
                </p:pic>
                <p:pic>
                  <p:nvPicPr>
                    <p:cNvPr id="176"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1600200"/>
                      <a:ext cx="381000" cy="494543"/>
                    </a:xfrm>
                    <a:prstGeom prst="rect">
                      <a:avLst/>
                    </a:prstGeom>
                    <a:noFill/>
                    <a:ln w="9525">
                      <a:noFill/>
                      <a:miter lim="800000"/>
                      <a:headEnd/>
                      <a:tailEnd/>
                    </a:ln>
                    <a:effectLst/>
                  </p:spPr>
                </p:pic>
                <p:pic>
                  <p:nvPicPr>
                    <p:cNvPr id="177"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2133600"/>
                      <a:ext cx="381000" cy="494543"/>
                    </a:xfrm>
                    <a:prstGeom prst="rect">
                      <a:avLst/>
                    </a:prstGeom>
                    <a:noFill/>
                    <a:ln w="9525">
                      <a:noFill/>
                      <a:miter lim="800000"/>
                      <a:headEnd/>
                      <a:tailEnd/>
                    </a:ln>
                    <a:effectLst/>
                  </p:spPr>
                </p:pic>
                <p:pic>
                  <p:nvPicPr>
                    <p:cNvPr id="178"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2133600"/>
                      <a:ext cx="381000" cy="494543"/>
                    </a:xfrm>
                    <a:prstGeom prst="rect">
                      <a:avLst/>
                    </a:prstGeom>
                    <a:noFill/>
                    <a:ln w="9525">
                      <a:noFill/>
                      <a:miter lim="800000"/>
                      <a:headEnd/>
                      <a:tailEnd/>
                    </a:ln>
                    <a:effectLst/>
                  </p:spPr>
                </p:pic>
              </p:grpSp>
              <p:grpSp>
                <p:nvGrpSpPr>
                  <p:cNvPr id="37" name="Group 91"/>
                  <p:cNvGrpSpPr>
                    <a:grpSpLocks/>
                  </p:cNvGrpSpPr>
                  <p:nvPr/>
                </p:nvGrpSpPr>
                <p:grpSpPr bwMode="auto">
                  <a:xfrm>
                    <a:off x="5627590" y="2895601"/>
                    <a:ext cx="342159" cy="410649"/>
                    <a:chOff x="7086600" y="1600200"/>
                    <a:chExt cx="838200" cy="1027943"/>
                  </a:xfrm>
                </p:grpSpPr>
                <p:pic>
                  <p:nvPicPr>
                    <p:cNvPr id="171"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1600200"/>
                      <a:ext cx="381000" cy="494543"/>
                    </a:xfrm>
                    <a:prstGeom prst="rect">
                      <a:avLst/>
                    </a:prstGeom>
                    <a:noFill/>
                    <a:ln w="9525">
                      <a:noFill/>
                      <a:miter lim="800000"/>
                      <a:headEnd/>
                      <a:tailEnd/>
                    </a:ln>
                    <a:effectLst/>
                  </p:spPr>
                </p:pic>
                <p:pic>
                  <p:nvPicPr>
                    <p:cNvPr id="172"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1600200"/>
                      <a:ext cx="381000" cy="494543"/>
                    </a:xfrm>
                    <a:prstGeom prst="rect">
                      <a:avLst/>
                    </a:prstGeom>
                    <a:noFill/>
                    <a:ln w="9525">
                      <a:noFill/>
                      <a:miter lim="800000"/>
                      <a:headEnd/>
                      <a:tailEnd/>
                    </a:ln>
                    <a:effectLst/>
                  </p:spPr>
                </p:pic>
                <p:pic>
                  <p:nvPicPr>
                    <p:cNvPr id="173"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2133600"/>
                      <a:ext cx="381000" cy="494543"/>
                    </a:xfrm>
                    <a:prstGeom prst="rect">
                      <a:avLst/>
                    </a:prstGeom>
                    <a:noFill/>
                    <a:ln w="9525">
                      <a:noFill/>
                      <a:miter lim="800000"/>
                      <a:headEnd/>
                      <a:tailEnd/>
                    </a:ln>
                    <a:effectLst/>
                  </p:spPr>
                </p:pic>
                <p:pic>
                  <p:nvPicPr>
                    <p:cNvPr id="174"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2133600"/>
                      <a:ext cx="381000" cy="494543"/>
                    </a:xfrm>
                    <a:prstGeom prst="rect">
                      <a:avLst/>
                    </a:prstGeom>
                    <a:noFill/>
                    <a:ln w="9525">
                      <a:noFill/>
                      <a:miter lim="800000"/>
                      <a:headEnd/>
                      <a:tailEnd/>
                    </a:ln>
                    <a:effectLst/>
                  </p:spPr>
                </p:pic>
              </p:grpSp>
              <p:grpSp>
                <p:nvGrpSpPr>
                  <p:cNvPr id="41" name="Group 91"/>
                  <p:cNvGrpSpPr>
                    <a:grpSpLocks/>
                  </p:cNvGrpSpPr>
                  <p:nvPr/>
                </p:nvGrpSpPr>
                <p:grpSpPr bwMode="auto">
                  <a:xfrm>
                    <a:off x="6179936" y="2890426"/>
                    <a:ext cx="342159" cy="410649"/>
                    <a:chOff x="7086600" y="1600200"/>
                    <a:chExt cx="838200" cy="1027943"/>
                  </a:xfrm>
                </p:grpSpPr>
                <p:pic>
                  <p:nvPicPr>
                    <p:cNvPr id="167"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1600200"/>
                      <a:ext cx="381000" cy="494543"/>
                    </a:xfrm>
                    <a:prstGeom prst="rect">
                      <a:avLst/>
                    </a:prstGeom>
                    <a:noFill/>
                    <a:ln w="9525">
                      <a:noFill/>
                      <a:miter lim="800000"/>
                      <a:headEnd/>
                      <a:tailEnd/>
                    </a:ln>
                    <a:effectLst/>
                  </p:spPr>
                </p:pic>
                <p:pic>
                  <p:nvPicPr>
                    <p:cNvPr id="168"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1600200"/>
                      <a:ext cx="381000" cy="494543"/>
                    </a:xfrm>
                    <a:prstGeom prst="rect">
                      <a:avLst/>
                    </a:prstGeom>
                    <a:noFill/>
                    <a:ln w="9525">
                      <a:noFill/>
                      <a:miter lim="800000"/>
                      <a:headEnd/>
                      <a:tailEnd/>
                    </a:ln>
                    <a:effectLst/>
                  </p:spPr>
                </p:pic>
                <p:pic>
                  <p:nvPicPr>
                    <p:cNvPr id="169"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2133600"/>
                      <a:ext cx="381000" cy="494543"/>
                    </a:xfrm>
                    <a:prstGeom prst="rect">
                      <a:avLst/>
                    </a:prstGeom>
                    <a:noFill/>
                    <a:ln w="9525">
                      <a:noFill/>
                      <a:miter lim="800000"/>
                      <a:headEnd/>
                      <a:tailEnd/>
                    </a:ln>
                    <a:effectLst/>
                  </p:spPr>
                </p:pic>
                <p:pic>
                  <p:nvPicPr>
                    <p:cNvPr id="170"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2133600"/>
                      <a:ext cx="381000" cy="494543"/>
                    </a:xfrm>
                    <a:prstGeom prst="rect">
                      <a:avLst/>
                    </a:prstGeom>
                    <a:noFill/>
                    <a:ln w="9525">
                      <a:noFill/>
                      <a:miter lim="800000"/>
                      <a:headEnd/>
                      <a:tailEnd/>
                    </a:ln>
                    <a:effectLst/>
                  </p:spPr>
                </p:pic>
              </p:grpSp>
            </p:grpSp>
            <p:grpSp>
              <p:nvGrpSpPr>
                <p:cNvPr id="42" name="Group 182"/>
                <p:cNvGrpSpPr>
                  <a:grpSpLocks/>
                </p:cNvGrpSpPr>
                <p:nvPr/>
              </p:nvGrpSpPr>
              <p:grpSpPr bwMode="auto">
                <a:xfrm>
                  <a:off x="5341632" y="2851496"/>
                  <a:ext cx="2455093" cy="477227"/>
                  <a:chOff x="5336778" y="2891014"/>
                  <a:chExt cx="2054622" cy="461786"/>
                </a:xfrm>
              </p:grpSpPr>
              <p:sp>
                <p:nvSpPr>
                  <p:cNvPr id="184" name="Rectangle 90"/>
                  <p:cNvSpPr>
                    <a:spLocks noChangeArrowheads="1"/>
                  </p:cNvSpPr>
                  <p:nvPr/>
                </p:nvSpPr>
                <p:spPr bwMode="auto">
                  <a:xfrm>
                    <a:off x="5337390" y="2894230"/>
                    <a:ext cx="403966" cy="457050"/>
                  </a:xfrm>
                  <a:prstGeom prst="rect">
                    <a:avLst/>
                  </a:prstGeom>
                  <a:solidFill>
                    <a:schemeClr val="bg1"/>
                  </a:solidFill>
                  <a:ln w="28575" algn="ctr">
                    <a:solidFill>
                      <a:schemeClr val="bg2">
                        <a:lumMod val="25000"/>
                      </a:schemeClr>
                    </a:solidFill>
                    <a:prstDash val="sysDash"/>
                    <a:round/>
                    <a:headEnd/>
                    <a:tailEnd/>
                  </a:ln>
                </p:spPr>
                <p:txBody>
                  <a:bodyPr wrap="none" anchor="ctr"/>
                  <a:lstStyle/>
                  <a:p>
                    <a:endParaRPr lang="zh-TW" altLang="en-US" sz="2000">
                      <a:ea typeface="新細明體" pitchFamily="-108" charset="-120"/>
                    </a:endParaRPr>
                  </a:p>
                </p:txBody>
              </p:sp>
              <p:sp>
                <p:nvSpPr>
                  <p:cNvPr id="185" name="Rectangle 90"/>
                  <p:cNvSpPr>
                    <a:spLocks noChangeArrowheads="1"/>
                  </p:cNvSpPr>
                  <p:nvPr/>
                </p:nvSpPr>
                <p:spPr bwMode="auto">
                  <a:xfrm>
                    <a:off x="5889899" y="2890358"/>
                    <a:ext cx="403965" cy="453176"/>
                  </a:xfrm>
                  <a:prstGeom prst="rect">
                    <a:avLst/>
                  </a:prstGeom>
                  <a:solidFill>
                    <a:schemeClr val="bg1"/>
                  </a:solidFill>
                  <a:ln w="28575" algn="ctr">
                    <a:solidFill>
                      <a:schemeClr val="bg2">
                        <a:lumMod val="25000"/>
                      </a:schemeClr>
                    </a:solidFill>
                    <a:prstDash val="sysDash"/>
                    <a:round/>
                    <a:headEnd/>
                    <a:tailEnd/>
                  </a:ln>
                </p:spPr>
                <p:txBody>
                  <a:bodyPr wrap="none" anchor="ctr"/>
                  <a:lstStyle/>
                  <a:p>
                    <a:endParaRPr lang="zh-TW" altLang="en-US" sz="2000">
                      <a:ea typeface="新細明體" pitchFamily="-108" charset="-120"/>
                    </a:endParaRPr>
                  </a:p>
                </p:txBody>
              </p:sp>
              <p:sp>
                <p:nvSpPr>
                  <p:cNvPr id="186" name="Rectangle 90"/>
                  <p:cNvSpPr>
                    <a:spLocks noChangeArrowheads="1"/>
                  </p:cNvSpPr>
                  <p:nvPr/>
                </p:nvSpPr>
                <p:spPr bwMode="auto">
                  <a:xfrm>
                    <a:off x="6435160" y="2894230"/>
                    <a:ext cx="403966" cy="457050"/>
                  </a:xfrm>
                  <a:prstGeom prst="rect">
                    <a:avLst/>
                  </a:prstGeom>
                  <a:solidFill>
                    <a:schemeClr val="bg1"/>
                  </a:solidFill>
                  <a:ln w="28575" algn="ctr">
                    <a:solidFill>
                      <a:schemeClr val="bg2">
                        <a:lumMod val="25000"/>
                      </a:schemeClr>
                    </a:solidFill>
                    <a:prstDash val="sysDash"/>
                    <a:round/>
                    <a:headEnd/>
                    <a:tailEnd/>
                  </a:ln>
                </p:spPr>
                <p:txBody>
                  <a:bodyPr wrap="none" anchor="ctr"/>
                  <a:lstStyle/>
                  <a:p>
                    <a:endParaRPr lang="zh-TW" altLang="en-US" sz="2000">
                      <a:ea typeface="新細明體" pitchFamily="-108" charset="-120"/>
                    </a:endParaRPr>
                  </a:p>
                </p:txBody>
              </p:sp>
              <p:sp>
                <p:nvSpPr>
                  <p:cNvPr id="187" name="Rectangle 90"/>
                  <p:cNvSpPr>
                    <a:spLocks noChangeArrowheads="1"/>
                  </p:cNvSpPr>
                  <p:nvPr/>
                </p:nvSpPr>
                <p:spPr bwMode="auto">
                  <a:xfrm>
                    <a:off x="6987669" y="2890358"/>
                    <a:ext cx="403965" cy="453176"/>
                  </a:xfrm>
                  <a:prstGeom prst="rect">
                    <a:avLst/>
                  </a:prstGeom>
                  <a:solidFill>
                    <a:schemeClr val="bg1"/>
                  </a:solidFill>
                  <a:ln w="28575" algn="ctr">
                    <a:solidFill>
                      <a:schemeClr val="bg2">
                        <a:lumMod val="25000"/>
                      </a:schemeClr>
                    </a:solidFill>
                    <a:prstDash val="sysDash"/>
                    <a:round/>
                    <a:headEnd/>
                    <a:tailEnd/>
                  </a:ln>
                </p:spPr>
                <p:txBody>
                  <a:bodyPr wrap="none" anchor="ctr"/>
                  <a:lstStyle/>
                  <a:p>
                    <a:endParaRPr lang="zh-TW" altLang="en-US" sz="2000">
                      <a:ea typeface="新細明體" pitchFamily="-108" charset="-120"/>
                    </a:endParaRPr>
                  </a:p>
                </p:txBody>
              </p:sp>
              <p:grpSp>
                <p:nvGrpSpPr>
                  <p:cNvPr id="43" name="Group 91"/>
                  <p:cNvGrpSpPr>
                    <a:grpSpLocks/>
                  </p:cNvGrpSpPr>
                  <p:nvPr/>
                </p:nvGrpSpPr>
                <p:grpSpPr bwMode="auto">
                  <a:xfrm>
                    <a:off x="5367884" y="2926630"/>
                    <a:ext cx="342159" cy="410649"/>
                    <a:chOff x="7086600" y="1600200"/>
                    <a:chExt cx="838200" cy="1027943"/>
                  </a:xfrm>
                </p:grpSpPr>
                <p:pic>
                  <p:nvPicPr>
                    <p:cNvPr id="204"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1600200"/>
                      <a:ext cx="381000" cy="494543"/>
                    </a:xfrm>
                    <a:prstGeom prst="rect">
                      <a:avLst/>
                    </a:prstGeom>
                    <a:noFill/>
                    <a:ln w="9525">
                      <a:noFill/>
                      <a:miter lim="800000"/>
                      <a:headEnd/>
                      <a:tailEnd/>
                    </a:ln>
                    <a:effectLst/>
                  </p:spPr>
                </p:pic>
                <p:pic>
                  <p:nvPicPr>
                    <p:cNvPr id="205"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1600200"/>
                      <a:ext cx="381000" cy="494543"/>
                    </a:xfrm>
                    <a:prstGeom prst="rect">
                      <a:avLst/>
                    </a:prstGeom>
                    <a:noFill/>
                    <a:ln w="9525">
                      <a:noFill/>
                      <a:miter lim="800000"/>
                      <a:headEnd/>
                      <a:tailEnd/>
                    </a:ln>
                    <a:effectLst/>
                  </p:spPr>
                </p:pic>
                <p:pic>
                  <p:nvPicPr>
                    <p:cNvPr id="206"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2133600"/>
                      <a:ext cx="381000" cy="494543"/>
                    </a:xfrm>
                    <a:prstGeom prst="rect">
                      <a:avLst/>
                    </a:prstGeom>
                    <a:noFill/>
                    <a:ln w="9525">
                      <a:noFill/>
                      <a:miter lim="800000"/>
                      <a:headEnd/>
                      <a:tailEnd/>
                    </a:ln>
                    <a:effectLst/>
                  </p:spPr>
                </p:pic>
                <p:pic>
                  <p:nvPicPr>
                    <p:cNvPr id="207"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2133600"/>
                      <a:ext cx="381000" cy="494543"/>
                    </a:xfrm>
                    <a:prstGeom prst="rect">
                      <a:avLst/>
                    </a:prstGeom>
                    <a:noFill/>
                    <a:ln w="9525">
                      <a:noFill/>
                      <a:miter lim="800000"/>
                      <a:headEnd/>
                      <a:tailEnd/>
                    </a:ln>
                    <a:effectLst/>
                  </p:spPr>
                </p:pic>
              </p:grpSp>
              <p:grpSp>
                <p:nvGrpSpPr>
                  <p:cNvPr id="44" name="Group 91"/>
                  <p:cNvGrpSpPr>
                    <a:grpSpLocks/>
                  </p:cNvGrpSpPr>
                  <p:nvPr/>
                </p:nvGrpSpPr>
                <p:grpSpPr bwMode="auto">
                  <a:xfrm>
                    <a:off x="5920230" y="2921455"/>
                    <a:ext cx="342159" cy="410649"/>
                    <a:chOff x="7086600" y="1600200"/>
                    <a:chExt cx="838200" cy="1027943"/>
                  </a:xfrm>
                </p:grpSpPr>
                <p:pic>
                  <p:nvPicPr>
                    <p:cNvPr id="200"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1600200"/>
                      <a:ext cx="381000" cy="494543"/>
                    </a:xfrm>
                    <a:prstGeom prst="rect">
                      <a:avLst/>
                    </a:prstGeom>
                    <a:noFill/>
                    <a:ln w="9525">
                      <a:noFill/>
                      <a:miter lim="800000"/>
                      <a:headEnd/>
                      <a:tailEnd/>
                    </a:ln>
                    <a:effectLst/>
                  </p:spPr>
                </p:pic>
                <p:pic>
                  <p:nvPicPr>
                    <p:cNvPr id="201"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1600200"/>
                      <a:ext cx="381000" cy="494543"/>
                    </a:xfrm>
                    <a:prstGeom prst="rect">
                      <a:avLst/>
                    </a:prstGeom>
                    <a:noFill/>
                    <a:ln w="9525">
                      <a:noFill/>
                      <a:miter lim="800000"/>
                      <a:headEnd/>
                      <a:tailEnd/>
                    </a:ln>
                    <a:effectLst/>
                  </p:spPr>
                </p:pic>
                <p:pic>
                  <p:nvPicPr>
                    <p:cNvPr id="202"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2133600"/>
                      <a:ext cx="381000" cy="494543"/>
                    </a:xfrm>
                    <a:prstGeom prst="rect">
                      <a:avLst/>
                    </a:prstGeom>
                    <a:noFill/>
                    <a:ln w="9525">
                      <a:noFill/>
                      <a:miter lim="800000"/>
                      <a:headEnd/>
                      <a:tailEnd/>
                    </a:ln>
                    <a:effectLst/>
                  </p:spPr>
                </p:pic>
                <p:pic>
                  <p:nvPicPr>
                    <p:cNvPr id="203"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2133600"/>
                      <a:ext cx="381000" cy="494543"/>
                    </a:xfrm>
                    <a:prstGeom prst="rect">
                      <a:avLst/>
                    </a:prstGeom>
                    <a:noFill/>
                    <a:ln w="9525">
                      <a:noFill/>
                      <a:miter lim="800000"/>
                      <a:headEnd/>
                      <a:tailEnd/>
                    </a:ln>
                    <a:effectLst/>
                  </p:spPr>
                </p:pic>
              </p:grpSp>
              <p:grpSp>
                <p:nvGrpSpPr>
                  <p:cNvPr id="45" name="Group 91"/>
                  <p:cNvGrpSpPr>
                    <a:grpSpLocks/>
                  </p:cNvGrpSpPr>
                  <p:nvPr/>
                </p:nvGrpSpPr>
                <p:grpSpPr bwMode="auto">
                  <a:xfrm>
                    <a:off x="6465790" y="2926630"/>
                    <a:ext cx="342159" cy="410649"/>
                    <a:chOff x="7086600" y="1600200"/>
                    <a:chExt cx="838200" cy="1027943"/>
                  </a:xfrm>
                </p:grpSpPr>
                <p:pic>
                  <p:nvPicPr>
                    <p:cNvPr id="196"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1600200"/>
                      <a:ext cx="381000" cy="494543"/>
                    </a:xfrm>
                    <a:prstGeom prst="rect">
                      <a:avLst/>
                    </a:prstGeom>
                    <a:noFill/>
                    <a:ln w="9525">
                      <a:noFill/>
                      <a:miter lim="800000"/>
                      <a:headEnd/>
                      <a:tailEnd/>
                    </a:ln>
                    <a:effectLst/>
                  </p:spPr>
                </p:pic>
                <p:pic>
                  <p:nvPicPr>
                    <p:cNvPr id="197"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1600200"/>
                      <a:ext cx="381000" cy="494543"/>
                    </a:xfrm>
                    <a:prstGeom prst="rect">
                      <a:avLst/>
                    </a:prstGeom>
                    <a:noFill/>
                    <a:ln w="9525">
                      <a:noFill/>
                      <a:miter lim="800000"/>
                      <a:headEnd/>
                      <a:tailEnd/>
                    </a:ln>
                    <a:effectLst/>
                  </p:spPr>
                </p:pic>
                <p:pic>
                  <p:nvPicPr>
                    <p:cNvPr id="198"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2133600"/>
                      <a:ext cx="381000" cy="494543"/>
                    </a:xfrm>
                    <a:prstGeom prst="rect">
                      <a:avLst/>
                    </a:prstGeom>
                    <a:noFill/>
                    <a:ln w="9525">
                      <a:noFill/>
                      <a:miter lim="800000"/>
                      <a:headEnd/>
                      <a:tailEnd/>
                    </a:ln>
                    <a:effectLst/>
                  </p:spPr>
                </p:pic>
                <p:pic>
                  <p:nvPicPr>
                    <p:cNvPr id="199"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2133600"/>
                      <a:ext cx="381000" cy="494543"/>
                    </a:xfrm>
                    <a:prstGeom prst="rect">
                      <a:avLst/>
                    </a:prstGeom>
                    <a:noFill/>
                    <a:ln w="9525">
                      <a:noFill/>
                      <a:miter lim="800000"/>
                      <a:headEnd/>
                      <a:tailEnd/>
                    </a:ln>
                    <a:effectLst/>
                  </p:spPr>
                </p:pic>
              </p:grpSp>
              <p:grpSp>
                <p:nvGrpSpPr>
                  <p:cNvPr id="46" name="Group 91"/>
                  <p:cNvGrpSpPr>
                    <a:grpSpLocks/>
                  </p:cNvGrpSpPr>
                  <p:nvPr/>
                </p:nvGrpSpPr>
                <p:grpSpPr bwMode="auto">
                  <a:xfrm>
                    <a:off x="7018136" y="2921455"/>
                    <a:ext cx="342159" cy="410649"/>
                    <a:chOff x="7086600" y="1600200"/>
                    <a:chExt cx="838200" cy="1027943"/>
                  </a:xfrm>
                </p:grpSpPr>
                <p:pic>
                  <p:nvPicPr>
                    <p:cNvPr id="192"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1600200"/>
                      <a:ext cx="381000" cy="494543"/>
                    </a:xfrm>
                    <a:prstGeom prst="rect">
                      <a:avLst/>
                    </a:prstGeom>
                    <a:noFill/>
                    <a:ln w="9525">
                      <a:noFill/>
                      <a:miter lim="800000"/>
                      <a:headEnd/>
                      <a:tailEnd/>
                    </a:ln>
                    <a:effectLst/>
                  </p:spPr>
                </p:pic>
                <p:pic>
                  <p:nvPicPr>
                    <p:cNvPr id="193"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1600200"/>
                      <a:ext cx="381000" cy="494543"/>
                    </a:xfrm>
                    <a:prstGeom prst="rect">
                      <a:avLst/>
                    </a:prstGeom>
                    <a:noFill/>
                    <a:ln w="9525">
                      <a:noFill/>
                      <a:miter lim="800000"/>
                      <a:headEnd/>
                      <a:tailEnd/>
                    </a:ln>
                    <a:effectLst/>
                  </p:spPr>
                </p:pic>
                <p:pic>
                  <p:nvPicPr>
                    <p:cNvPr id="194"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086600" y="2133600"/>
                      <a:ext cx="381000" cy="494543"/>
                    </a:xfrm>
                    <a:prstGeom prst="rect">
                      <a:avLst/>
                    </a:prstGeom>
                    <a:noFill/>
                    <a:ln w="9525">
                      <a:noFill/>
                      <a:miter lim="800000"/>
                      <a:headEnd/>
                      <a:tailEnd/>
                    </a:ln>
                    <a:effectLst/>
                  </p:spPr>
                </p:pic>
                <p:pic>
                  <p:nvPicPr>
                    <p:cNvPr id="195" name="Picture 4"/>
                    <p:cNvPicPr>
                      <a:picLocks noChangeAspect="1" noChangeArrowheads="1"/>
                    </p:cNvPicPr>
                    <p:nvPr/>
                  </p:nvPicPr>
                  <p:blipFill>
                    <a:blip r:embed="rId16" cstate="screen">
                      <a:duotone>
                        <a:schemeClr val="accent1">
                          <a:shade val="45000"/>
                          <a:satMod val="135000"/>
                        </a:schemeClr>
                        <a:prstClr val="white"/>
                      </a:duotone>
                    </a:blip>
                    <a:srcRect/>
                    <a:stretch>
                      <a:fillRect/>
                    </a:stretch>
                  </p:blipFill>
                  <p:spPr bwMode="auto">
                    <a:xfrm>
                      <a:off x="7543800" y="2133600"/>
                      <a:ext cx="381000" cy="494543"/>
                    </a:xfrm>
                    <a:prstGeom prst="rect">
                      <a:avLst/>
                    </a:prstGeom>
                    <a:noFill/>
                    <a:ln w="9525">
                      <a:noFill/>
                      <a:miter lim="800000"/>
                      <a:headEnd/>
                      <a:tailEnd/>
                    </a:ln>
                    <a:effectLst/>
                  </p:spPr>
                </p:pic>
              </p:grpSp>
            </p:grpSp>
          </p:grpSp>
        </p:grpSp>
        <p:sp>
          <p:nvSpPr>
            <p:cNvPr id="214" name="TextBox 213"/>
            <p:cNvSpPr txBox="1"/>
            <p:nvPr/>
          </p:nvSpPr>
          <p:spPr bwMode="auto">
            <a:xfrm>
              <a:off x="6153150" y="5057776"/>
              <a:ext cx="2008188" cy="369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chemeClr val="tx1">
                      <a:lumMod val="50000"/>
                    </a:schemeClr>
                  </a:solidFill>
                </a:rPr>
                <a:t>Network + Storage</a:t>
              </a:r>
            </a:p>
          </p:txBody>
        </p:sp>
      </p:grpSp>
      <p:grpSp>
        <p:nvGrpSpPr>
          <p:cNvPr id="47" name="Group 164"/>
          <p:cNvGrpSpPr>
            <a:grpSpLocks/>
          </p:cNvGrpSpPr>
          <p:nvPr/>
        </p:nvGrpSpPr>
        <p:grpSpPr bwMode="auto">
          <a:xfrm>
            <a:off x="5740400" y="2547938"/>
            <a:ext cx="2797175" cy="476250"/>
            <a:chOff x="5740400" y="3717925"/>
            <a:chExt cx="2797175" cy="476250"/>
          </a:xfrm>
        </p:grpSpPr>
        <p:sp>
          <p:nvSpPr>
            <p:cNvPr id="220" name="Rounded Rectangle 219"/>
            <p:cNvSpPr/>
            <p:nvPr/>
          </p:nvSpPr>
          <p:spPr bwMode="auto">
            <a:xfrm>
              <a:off x="5959475" y="3717925"/>
              <a:ext cx="2438400" cy="476250"/>
            </a:xfrm>
            <a:prstGeom prst="roundRect">
              <a:avLst>
                <a:gd name="adj" fmla="val 48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TW" altLang="en-US">
                <a:solidFill>
                  <a:srgbClr val="FFFFFF"/>
                </a:solidFill>
                <a:ea typeface="新細明體" pitchFamily="-108" charset="-120"/>
              </a:endParaRPr>
            </a:p>
          </p:txBody>
        </p:sp>
        <p:grpSp>
          <p:nvGrpSpPr>
            <p:cNvPr id="48" name="Group 220"/>
            <p:cNvGrpSpPr>
              <a:grpSpLocks/>
            </p:cNvGrpSpPr>
            <p:nvPr/>
          </p:nvGrpSpPr>
          <p:grpSpPr bwMode="auto">
            <a:xfrm>
              <a:off x="5740400" y="3813176"/>
              <a:ext cx="2797175" cy="307978"/>
              <a:chOff x="685800" y="1776826"/>
              <a:chExt cx="2590800" cy="437688"/>
            </a:xfrm>
          </p:grpSpPr>
          <p:sp>
            <p:nvSpPr>
              <p:cNvPr id="222" name="Rounded Rectangle 221"/>
              <p:cNvSpPr/>
              <p:nvPr/>
            </p:nvSpPr>
            <p:spPr>
              <a:xfrm>
                <a:off x="685800" y="1828715"/>
                <a:ext cx="814588" cy="381282"/>
              </a:xfrm>
              <a:prstGeom prst="roundRect">
                <a:avLst>
                  <a:gd name="adj" fmla="val 7524"/>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TW" altLang="en-US">
                  <a:solidFill>
                    <a:srgbClr val="FFFFFF"/>
                  </a:solidFill>
                  <a:ea typeface="新細明體" pitchFamily="-108" charset="-120"/>
                </a:endParaRPr>
              </a:p>
            </p:txBody>
          </p:sp>
          <p:sp>
            <p:nvSpPr>
              <p:cNvPr id="223" name="TextBox 222"/>
              <p:cNvSpPr txBox="1"/>
              <p:nvPr/>
            </p:nvSpPr>
            <p:spPr>
              <a:xfrm>
                <a:off x="834308" y="1776829"/>
                <a:ext cx="504338" cy="437685"/>
              </a:xfrm>
              <a:prstGeom prst="rect">
                <a:avLst/>
              </a:prstGeom>
              <a:noFill/>
              <a:ln>
                <a:noFill/>
              </a:ln>
            </p:spPr>
            <p:txBody>
              <a:bodyPr wrap="none">
                <a:spAutoFit/>
              </a:bodyPr>
              <a:lstStyle/>
              <a:p>
                <a:pPr>
                  <a:defRPr/>
                </a:pPr>
                <a:r>
                  <a:rPr lang="en-US" sz="1400" dirty="0">
                    <a:solidFill>
                      <a:schemeClr val="tx1">
                        <a:lumMod val="50000"/>
                      </a:schemeClr>
                    </a:solidFill>
                  </a:rPr>
                  <a:t>APP</a:t>
                </a:r>
              </a:p>
            </p:txBody>
          </p:sp>
          <p:sp>
            <p:nvSpPr>
              <p:cNvPr id="224" name="Rounded Rectangle 223"/>
              <p:cNvSpPr/>
              <p:nvPr/>
            </p:nvSpPr>
            <p:spPr>
              <a:xfrm>
                <a:off x="1573906" y="1828715"/>
                <a:ext cx="814588" cy="381282"/>
              </a:xfrm>
              <a:prstGeom prst="roundRect">
                <a:avLst>
                  <a:gd name="adj" fmla="val 752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TW" altLang="en-US">
                  <a:solidFill>
                    <a:srgbClr val="FFFFFF"/>
                  </a:solidFill>
                  <a:ea typeface="新細明體" pitchFamily="-108" charset="-120"/>
                </a:endParaRPr>
              </a:p>
            </p:txBody>
          </p:sp>
          <p:sp>
            <p:nvSpPr>
              <p:cNvPr id="225" name="TextBox 224"/>
              <p:cNvSpPr txBox="1"/>
              <p:nvPr/>
            </p:nvSpPr>
            <p:spPr>
              <a:xfrm>
                <a:off x="1722415" y="1776826"/>
                <a:ext cx="504338" cy="437684"/>
              </a:xfrm>
              <a:prstGeom prst="rect">
                <a:avLst/>
              </a:prstGeom>
              <a:noFill/>
              <a:ln>
                <a:noFill/>
              </a:ln>
            </p:spPr>
            <p:txBody>
              <a:bodyPr wrap="none">
                <a:spAutoFit/>
              </a:bodyPr>
              <a:lstStyle/>
              <a:p>
                <a:pPr>
                  <a:defRPr/>
                </a:pPr>
                <a:r>
                  <a:rPr lang="en-US" sz="1400" dirty="0">
                    <a:solidFill>
                      <a:schemeClr val="tx1">
                        <a:lumMod val="50000"/>
                      </a:schemeClr>
                    </a:solidFill>
                  </a:rPr>
                  <a:t>APP</a:t>
                </a:r>
              </a:p>
            </p:txBody>
          </p:sp>
          <p:sp>
            <p:nvSpPr>
              <p:cNvPr id="226" name="Rounded Rectangle 225"/>
              <p:cNvSpPr/>
              <p:nvPr/>
            </p:nvSpPr>
            <p:spPr>
              <a:xfrm>
                <a:off x="2462012" y="1828715"/>
                <a:ext cx="814588" cy="381282"/>
              </a:xfrm>
              <a:prstGeom prst="roundRect">
                <a:avLst>
                  <a:gd name="adj" fmla="val 752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TW" altLang="en-US">
                  <a:solidFill>
                    <a:srgbClr val="FFFFFF"/>
                  </a:solidFill>
                  <a:ea typeface="新細明體" pitchFamily="-108" charset="-120"/>
                </a:endParaRPr>
              </a:p>
            </p:txBody>
          </p:sp>
          <p:sp>
            <p:nvSpPr>
              <p:cNvPr id="227" name="TextBox 226"/>
              <p:cNvSpPr txBox="1"/>
              <p:nvPr/>
            </p:nvSpPr>
            <p:spPr>
              <a:xfrm>
                <a:off x="2610521" y="1776826"/>
                <a:ext cx="504338" cy="437684"/>
              </a:xfrm>
              <a:prstGeom prst="rect">
                <a:avLst/>
              </a:prstGeom>
              <a:noFill/>
              <a:ln>
                <a:noFill/>
              </a:ln>
            </p:spPr>
            <p:txBody>
              <a:bodyPr wrap="none">
                <a:spAutoFit/>
              </a:bodyPr>
              <a:lstStyle/>
              <a:p>
                <a:pPr>
                  <a:defRPr/>
                </a:pPr>
                <a:r>
                  <a:rPr lang="en-US" sz="1400" dirty="0">
                    <a:solidFill>
                      <a:schemeClr val="tx1">
                        <a:lumMod val="50000"/>
                      </a:schemeClr>
                    </a:solidFill>
                  </a:rPr>
                  <a:t>APP</a:t>
                </a:r>
              </a:p>
            </p:txBody>
          </p:sp>
        </p:grpSp>
      </p:grpSp>
      <p:grpSp>
        <p:nvGrpSpPr>
          <p:cNvPr id="49" name="Group 165"/>
          <p:cNvGrpSpPr>
            <a:grpSpLocks/>
          </p:cNvGrpSpPr>
          <p:nvPr/>
        </p:nvGrpSpPr>
        <p:grpSpPr bwMode="auto">
          <a:xfrm>
            <a:off x="5740400" y="2200275"/>
            <a:ext cx="2874963" cy="1597025"/>
            <a:chOff x="5740400" y="3370263"/>
            <a:chExt cx="2874963" cy="1597044"/>
          </a:xfrm>
        </p:grpSpPr>
        <p:grpSp>
          <p:nvGrpSpPr>
            <p:cNvPr id="50" name="Group 163"/>
            <p:cNvGrpSpPr>
              <a:grpSpLocks/>
            </p:cNvGrpSpPr>
            <p:nvPr/>
          </p:nvGrpSpPr>
          <p:grpSpPr bwMode="auto">
            <a:xfrm>
              <a:off x="5740400" y="3370263"/>
              <a:ext cx="2811463" cy="420693"/>
              <a:chOff x="5740400" y="3370263"/>
              <a:chExt cx="2811463" cy="420693"/>
            </a:xfrm>
          </p:grpSpPr>
          <p:sp>
            <p:nvSpPr>
              <p:cNvPr id="229" name="Rounded Rectangle 228"/>
              <p:cNvSpPr>
                <a:spLocks noChangeArrowheads="1"/>
              </p:cNvSpPr>
              <p:nvPr/>
            </p:nvSpPr>
            <p:spPr bwMode="auto">
              <a:xfrm>
                <a:off x="5740400" y="3370263"/>
                <a:ext cx="2811463" cy="420693"/>
              </a:xfrm>
              <a:prstGeom prst="roundRect">
                <a:avLst>
                  <a:gd name="adj" fmla="val 15083"/>
                </a:avLst>
              </a:prstGeom>
              <a:gradFill rotWithShape="1">
                <a:gsLst>
                  <a:gs pos="0">
                    <a:srgbClr val="306DA6"/>
                  </a:gs>
                  <a:gs pos="80000">
                    <a:srgbClr val="B9D3EB"/>
                  </a:gs>
                  <a:gs pos="100000">
                    <a:srgbClr val="DCE9F5"/>
                  </a:gs>
                </a:gsLst>
                <a:lin ang="16200000"/>
              </a:gradFill>
              <a:ln w="9525">
                <a:solidFill>
                  <a:srgbClr val="DCE9F5"/>
                </a:solidFill>
                <a:round/>
                <a:headEnd/>
                <a:tailEnd/>
              </a:ln>
              <a:effectLst>
                <a:outerShdw blurRad="63500" dist="23000" dir="5400000" rotWithShape="0">
                  <a:srgbClr val="000000">
                    <a:alpha val="34999"/>
                  </a:srgbClr>
                </a:outerShdw>
              </a:effectLst>
            </p:spPr>
            <p:txBody>
              <a:bodyPr anchor="ctr"/>
              <a:lstStyle/>
              <a:p>
                <a:endParaRPr lang="zh-TW" altLang="en-US">
                  <a:solidFill>
                    <a:srgbClr val="FFFFFF"/>
                  </a:solidFill>
                  <a:ea typeface="新細明體" pitchFamily="-108" charset="-120"/>
                </a:endParaRPr>
              </a:p>
            </p:txBody>
          </p:sp>
          <p:sp>
            <p:nvSpPr>
              <p:cNvPr id="230" name="TextBox 229"/>
              <p:cNvSpPr txBox="1"/>
              <p:nvPr/>
            </p:nvSpPr>
            <p:spPr bwMode="auto">
              <a:xfrm>
                <a:off x="6275388" y="3425827"/>
                <a:ext cx="1633537" cy="339730"/>
              </a:xfrm>
              <a:prstGeom prst="rect">
                <a:avLst/>
              </a:prstGeom>
              <a:noFill/>
            </p:spPr>
            <p:txBody>
              <a:bodyPr>
                <a:spAutoFit/>
              </a:bodyPr>
              <a:lstStyle/>
              <a:p>
                <a:pPr>
                  <a:defRPr/>
                </a:pPr>
                <a:r>
                  <a:rPr lang="en-US" dirty="0">
                    <a:solidFill>
                      <a:schemeClr val="tx1">
                        <a:lumMod val="50000"/>
                      </a:schemeClr>
                    </a:solidFill>
                  </a:rPr>
                  <a:t>Web Server</a:t>
                </a:r>
              </a:p>
            </p:txBody>
          </p:sp>
        </p:grpSp>
        <p:grpSp>
          <p:nvGrpSpPr>
            <p:cNvPr id="51" name="Group 233"/>
            <p:cNvGrpSpPr>
              <a:grpSpLocks/>
            </p:cNvGrpSpPr>
            <p:nvPr/>
          </p:nvGrpSpPr>
          <p:grpSpPr bwMode="auto">
            <a:xfrm>
              <a:off x="5740400" y="4162428"/>
              <a:ext cx="2874963" cy="804879"/>
              <a:chOff x="5740400" y="4546243"/>
              <a:chExt cx="2874211" cy="630092"/>
            </a:xfrm>
          </p:grpSpPr>
          <p:sp>
            <p:nvSpPr>
              <p:cNvPr id="228" name="Rounded Rectangle 227"/>
              <p:cNvSpPr>
                <a:spLocks noChangeArrowheads="1"/>
              </p:cNvSpPr>
              <p:nvPr/>
            </p:nvSpPr>
            <p:spPr bwMode="auto">
              <a:xfrm>
                <a:off x="5740400" y="4559919"/>
                <a:ext cx="2810728" cy="299509"/>
              </a:xfrm>
              <a:prstGeom prst="roundRect">
                <a:avLst>
                  <a:gd name="adj" fmla="val 15083"/>
                </a:avLst>
              </a:prstGeom>
              <a:gradFill rotWithShape="1">
                <a:gsLst>
                  <a:gs pos="0">
                    <a:srgbClr val="306DA6"/>
                  </a:gs>
                  <a:gs pos="80000">
                    <a:srgbClr val="B9D3EB"/>
                  </a:gs>
                  <a:gs pos="100000">
                    <a:srgbClr val="DCE9F5"/>
                  </a:gs>
                </a:gsLst>
                <a:lin ang="16200000"/>
              </a:gradFill>
              <a:ln w="9525">
                <a:solidFill>
                  <a:srgbClr val="DCE9F5"/>
                </a:solidFill>
                <a:round/>
                <a:headEnd/>
                <a:tailEnd/>
              </a:ln>
              <a:effectLst>
                <a:outerShdw blurRad="63500" dist="23000" dir="5400000" rotWithShape="0">
                  <a:srgbClr val="000000">
                    <a:alpha val="34999"/>
                  </a:srgbClr>
                </a:outerShdw>
              </a:effectLst>
            </p:spPr>
            <p:txBody>
              <a:bodyPr anchor="ctr"/>
              <a:lstStyle/>
              <a:p>
                <a:endParaRPr lang="zh-TW" altLang="en-US">
                  <a:solidFill>
                    <a:srgbClr val="FFFFFF"/>
                  </a:solidFill>
                  <a:ea typeface="新細明體" pitchFamily="-108" charset="-120"/>
                </a:endParaRPr>
              </a:p>
            </p:txBody>
          </p:sp>
          <p:sp>
            <p:nvSpPr>
              <p:cNvPr id="12313" name="Rectangle 9"/>
              <p:cNvSpPr>
                <a:spLocks noChangeArrowheads="1"/>
              </p:cNvSpPr>
              <p:nvPr/>
            </p:nvSpPr>
            <p:spPr bwMode="auto">
              <a:xfrm>
                <a:off x="5889586" y="4546243"/>
                <a:ext cx="2725025" cy="240943"/>
              </a:xfrm>
              <a:prstGeom prst="rect">
                <a:avLst/>
              </a:prstGeom>
              <a:noFill/>
              <a:ln w="9525">
                <a:noFill/>
                <a:miter lim="800000"/>
                <a:headEnd/>
                <a:tailEnd/>
              </a:ln>
            </p:spPr>
            <p:txBody>
              <a:bodyPr>
                <a:spAutoFit/>
              </a:bodyPr>
              <a:lstStyle/>
              <a:p>
                <a:r>
                  <a:rPr lang="en-US" altLang="zh-TW" sz="1400" dirty="0">
                    <a:solidFill>
                      <a:srgbClr val="2C2C2E"/>
                    </a:solidFill>
                    <a:ea typeface="新細明體" pitchFamily="-108" charset="-120"/>
                  </a:rPr>
                  <a:t>Application API’s – AJAX</a:t>
                </a:r>
              </a:p>
            </p:txBody>
          </p:sp>
          <p:sp>
            <p:nvSpPr>
              <p:cNvPr id="236" name="Rounded Rectangle 235"/>
              <p:cNvSpPr>
                <a:spLocks noChangeArrowheads="1"/>
              </p:cNvSpPr>
              <p:nvPr/>
            </p:nvSpPr>
            <p:spPr bwMode="auto">
              <a:xfrm>
                <a:off x="5740400" y="4905410"/>
                <a:ext cx="2810728" cy="270925"/>
              </a:xfrm>
              <a:prstGeom prst="roundRect">
                <a:avLst>
                  <a:gd name="adj" fmla="val 15083"/>
                </a:avLst>
              </a:prstGeom>
              <a:gradFill rotWithShape="1">
                <a:gsLst>
                  <a:gs pos="0">
                    <a:srgbClr val="306DA6"/>
                  </a:gs>
                  <a:gs pos="80000">
                    <a:srgbClr val="B9D3EB"/>
                  </a:gs>
                  <a:gs pos="100000">
                    <a:srgbClr val="DCE9F5"/>
                  </a:gs>
                </a:gsLst>
                <a:lin ang="16200000"/>
              </a:gradFill>
              <a:ln w="9525">
                <a:solidFill>
                  <a:srgbClr val="DCE9F5"/>
                </a:solidFill>
                <a:round/>
                <a:headEnd/>
                <a:tailEnd/>
              </a:ln>
              <a:effectLst>
                <a:outerShdw blurRad="63500" dist="23000" dir="5400000" rotWithShape="0">
                  <a:srgbClr val="000000">
                    <a:alpha val="34999"/>
                  </a:srgbClr>
                </a:outerShdw>
              </a:effectLst>
            </p:spPr>
            <p:txBody>
              <a:bodyPr anchor="ctr"/>
              <a:lstStyle/>
              <a:p>
                <a:endParaRPr lang="zh-TW" altLang="en-US">
                  <a:solidFill>
                    <a:srgbClr val="FFFFFF"/>
                  </a:solidFill>
                  <a:ea typeface="新細明體" pitchFamily="-108" charset="-120"/>
                </a:endParaRPr>
              </a:p>
            </p:txBody>
          </p:sp>
          <p:sp>
            <p:nvSpPr>
              <p:cNvPr id="12315" name="Rectangle 9"/>
              <p:cNvSpPr>
                <a:spLocks noChangeArrowheads="1"/>
              </p:cNvSpPr>
              <p:nvPr/>
            </p:nvSpPr>
            <p:spPr bwMode="auto">
              <a:xfrm>
                <a:off x="5938786" y="4885517"/>
                <a:ext cx="2434588" cy="240943"/>
              </a:xfrm>
              <a:prstGeom prst="rect">
                <a:avLst/>
              </a:prstGeom>
              <a:noFill/>
              <a:ln w="9525">
                <a:noFill/>
                <a:miter lim="800000"/>
                <a:headEnd/>
                <a:tailEnd/>
              </a:ln>
            </p:spPr>
            <p:txBody>
              <a:bodyPr>
                <a:spAutoFit/>
              </a:bodyPr>
              <a:lstStyle/>
              <a:p>
                <a:r>
                  <a:rPr lang="en-US" altLang="zh-TW" sz="1400" dirty="0">
                    <a:solidFill>
                      <a:srgbClr val="2C2C2E"/>
                    </a:solidFill>
                    <a:ea typeface="新細明體" pitchFamily="-108" charset="-120"/>
                  </a:rPr>
                  <a:t>File System – </a:t>
                </a:r>
                <a:r>
                  <a:rPr lang="en-US" altLang="zh-TW" sz="1400" dirty="0" err="1">
                    <a:solidFill>
                      <a:srgbClr val="2C2C2E"/>
                    </a:solidFill>
                    <a:ea typeface="新細明體" pitchFamily="-108" charset="-120"/>
                  </a:rPr>
                  <a:t>BigTable</a:t>
                </a:r>
                <a:endParaRPr lang="en-US" altLang="zh-TW" sz="1400" dirty="0">
                  <a:solidFill>
                    <a:srgbClr val="2C2C2E"/>
                  </a:solidFill>
                  <a:ea typeface="新細明體" pitchFamily="-108" charset="-120"/>
                </a:endParaRPr>
              </a:p>
            </p:txBody>
          </p:sp>
        </p:grpSp>
      </p:grpSp>
      <p:grpSp>
        <p:nvGrpSpPr>
          <p:cNvPr id="52" name="Group 162"/>
          <p:cNvGrpSpPr>
            <a:grpSpLocks/>
          </p:cNvGrpSpPr>
          <p:nvPr/>
        </p:nvGrpSpPr>
        <p:grpSpPr bwMode="auto">
          <a:xfrm>
            <a:off x="6272213" y="1428750"/>
            <a:ext cx="1995487" cy="573087"/>
            <a:chOff x="6272213" y="2598738"/>
            <a:chExt cx="1995487" cy="573083"/>
          </a:xfrm>
        </p:grpSpPr>
        <p:grpSp>
          <p:nvGrpSpPr>
            <p:cNvPr id="53" name="Group 157"/>
            <p:cNvGrpSpPr>
              <a:grpSpLocks/>
            </p:cNvGrpSpPr>
            <p:nvPr/>
          </p:nvGrpSpPr>
          <p:grpSpPr bwMode="auto">
            <a:xfrm>
              <a:off x="6272213" y="2598738"/>
              <a:ext cx="1049337" cy="547687"/>
              <a:chOff x="6272213" y="2598738"/>
              <a:chExt cx="1049337" cy="547687"/>
            </a:xfrm>
          </p:grpSpPr>
          <p:sp>
            <p:nvSpPr>
              <p:cNvPr id="238" name="Rounded Rectangle 237"/>
              <p:cNvSpPr>
                <a:spLocks noChangeArrowheads="1"/>
              </p:cNvSpPr>
              <p:nvPr/>
            </p:nvSpPr>
            <p:spPr bwMode="auto">
              <a:xfrm>
                <a:off x="6286500" y="2598738"/>
                <a:ext cx="876300" cy="547687"/>
              </a:xfrm>
              <a:prstGeom prst="roundRect">
                <a:avLst>
                  <a:gd name="adj" fmla="val 4880"/>
                </a:avLst>
              </a:prstGeom>
              <a:gradFill rotWithShape="1">
                <a:gsLst>
                  <a:gs pos="0">
                    <a:srgbClr val="306DA6"/>
                  </a:gs>
                  <a:gs pos="80000">
                    <a:srgbClr val="B9D3EB"/>
                  </a:gs>
                  <a:gs pos="100000">
                    <a:srgbClr val="DCE9F5"/>
                  </a:gs>
                </a:gsLst>
                <a:lin ang="16200000"/>
              </a:gradFill>
              <a:ln w="9525">
                <a:solidFill>
                  <a:srgbClr val="DCE9F5"/>
                </a:solidFill>
                <a:round/>
                <a:headEnd/>
                <a:tailEnd/>
              </a:ln>
              <a:effectLst>
                <a:outerShdw blurRad="63500" dist="23000" dir="5400000" rotWithShape="0">
                  <a:srgbClr val="000000">
                    <a:alpha val="34999"/>
                  </a:srgbClr>
                </a:outerShdw>
              </a:effectLst>
            </p:spPr>
            <p:txBody>
              <a:bodyPr anchor="ctr"/>
              <a:lstStyle/>
              <a:p>
                <a:endParaRPr lang="zh-TW" altLang="en-US">
                  <a:solidFill>
                    <a:srgbClr val="FFFFFF"/>
                  </a:solidFill>
                  <a:ea typeface="新細明體" pitchFamily="-108" charset="-120"/>
                </a:endParaRPr>
              </a:p>
            </p:txBody>
          </p:sp>
          <p:sp>
            <p:nvSpPr>
              <p:cNvPr id="239" name="TextBox 238"/>
              <p:cNvSpPr txBox="1"/>
              <p:nvPr/>
            </p:nvSpPr>
            <p:spPr bwMode="auto">
              <a:xfrm>
                <a:off x="6272213" y="2711451"/>
                <a:ext cx="1049337" cy="307974"/>
              </a:xfrm>
              <a:prstGeom prst="rect">
                <a:avLst/>
              </a:prstGeom>
              <a:noFill/>
            </p:spPr>
            <p:txBody>
              <a:bodyPr>
                <a:spAutoFit/>
              </a:bodyPr>
              <a:lstStyle/>
              <a:p>
                <a:pPr>
                  <a:defRPr/>
                </a:pPr>
                <a:r>
                  <a:rPr lang="en-US" sz="1400" dirty="0">
                    <a:solidFill>
                      <a:schemeClr val="tx1">
                        <a:lumMod val="50000"/>
                      </a:schemeClr>
                    </a:solidFill>
                  </a:rPr>
                  <a:t>Browser</a:t>
                </a:r>
              </a:p>
            </p:txBody>
          </p:sp>
        </p:grpSp>
        <p:grpSp>
          <p:nvGrpSpPr>
            <p:cNvPr id="54" name="Group 156"/>
            <p:cNvGrpSpPr>
              <a:grpSpLocks/>
            </p:cNvGrpSpPr>
            <p:nvPr/>
          </p:nvGrpSpPr>
          <p:grpSpPr bwMode="auto">
            <a:xfrm>
              <a:off x="7391400" y="2598738"/>
              <a:ext cx="876300" cy="573083"/>
              <a:chOff x="7391400" y="2598738"/>
              <a:chExt cx="876300" cy="573083"/>
            </a:xfrm>
          </p:grpSpPr>
          <p:sp>
            <p:nvSpPr>
              <p:cNvPr id="271" name="Can 270"/>
              <p:cNvSpPr>
                <a:spLocks noChangeArrowheads="1"/>
              </p:cNvSpPr>
              <p:nvPr/>
            </p:nvSpPr>
            <p:spPr bwMode="auto">
              <a:xfrm>
                <a:off x="7391400" y="2598738"/>
                <a:ext cx="876300" cy="547687"/>
              </a:xfrm>
              <a:prstGeom prst="can">
                <a:avLst>
                  <a:gd name="adj" fmla="val 25000"/>
                </a:avLst>
              </a:prstGeom>
              <a:gradFill rotWithShape="1">
                <a:gsLst>
                  <a:gs pos="0">
                    <a:srgbClr val="7E92AD"/>
                  </a:gs>
                  <a:gs pos="80000">
                    <a:srgbClr val="A6BFE3"/>
                  </a:gs>
                  <a:gs pos="100000">
                    <a:srgbClr val="A6C0E5"/>
                  </a:gs>
                </a:gsLst>
                <a:lin ang="16200000"/>
              </a:gradFill>
              <a:ln w="9525">
                <a:solidFill>
                  <a:srgbClr val="AEC2DF"/>
                </a:solidFill>
                <a:round/>
                <a:headEnd/>
                <a:tailEnd/>
              </a:ln>
              <a:effectLst>
                <a:outerShdw blurRad="63500" dist="23000" dir="5400000" rotWithShape="0">
                  <a:srgbClr val="000000">
                    <a:alpha val="34999"/>
                  </a:srgbClr>
                </a:outerShdw>
              </a:effectLst>
            </p:spPr>
            <p:txBody>
              <a:bodyPr anchor="ctr"/>
              <a:lstStyle/>
              <a:p>
                <a:endParaRPr lang="zh-TW" altLang="en-US">
                  <a:solidFill>
                    <a:srgbClr val="FFFFFF"/>
                  </a:solidFill>
                  <a:ea typeface="新細明體" pitchFamily="-108" charset="-120"/>
                </a:endParaRPr>
              </a:p>
            </p:txBody>
          </p:sp>
          <p:sp>
            <p:nvSpPr>
              <p:cNvPr id="233" name="TextBox 232"/>
              <p:cNvSpPr txBox="1"/>
              <p:nvPr/>
            </p:nvSpPr>
            <p:spPr bwMode="auto">
              <a:xfrm>
                <a:off x="7392988" y="2649535"/>
                <a:ext cx="874712" cy="522286"/>
              </a:xfrm>
              <a:prstGeom prst="rect">
                <a:avLst/>
              </a:prstGeom>
              <a:noFill/>
            </p:spPr>
            <p:txBody>
              <a:bodyPr>
                <a:spAutoFit/>
              </a:bodyPr>
              <a:lstStyle/>
              <a:p>
                <a:pPr>
                  <a:defRPr/>
                </a:pPr>
                <a:r>
                  <a:rPr lang="en-US" sz="1400" dirty="0" smtClean="0">
                    <a:solidFill>
                      <a:schemeClr val="tx1">
                        <a:lumMod val="50000"/>
                      </a:schemeClr>
                    </a:solidFill>
                  </a:rPr>
                  <a:t>Local</a:t>
                </a:r>
                <a:br>
                  <a:rPr lang="en-US" sz="1400" dirty="0" smtClean="0">
                    <a:solidFill>
                      <a:schemeClr val="tx1">
                        <a:lumMod val="50000"/>
                      </a:schemeClr>
                    </a:solidFill>
                  </a:rPr>
                </a:br>
                <a:r>
                  <a:rPr lang="en-US" sz="1400" dirty="0" smtClean="0">
                    <a:solidFill>
                      <a:schemeClr val="tx1">
                        <a:lumMod val="50000"/>
                      </a:schemeClr>
                    </a:solidFill>
                  </a:rPr>
                  <a:t>Storage</a:t>
                </a:r>
                <a:endParaRPr lang="en-US" sz="1400" dirty="0">
                  <a:solidFill>
                    <a:schemeClr val="tx1">
                      <a:lumMod val="50000"/>
                    </a:schemeClr>
                  </a:solidFill>
                </a:endParaRPr>
              </a:p>
            </p:txBody>
          </p:sp>
        </p:grpSp>
      </p:grpSp>
      <p:sp>
        <p:nvSpPr>
          <p:cNvPr id="164" name="Title 1"/>
          <p:cNvSpPr txBox="1">
            <a:spLocks/>
          </p:cNvSpPr>
          <p:nvPr/>
        </p:nvSpPr>
        <p:spPr bwMode="auto">
          <a:xfrm>
            <a:off x="193675" y="185738"/>
            <a:ext cx="6718300" cy="714375"/>
          </a:xfrm>
          <a:prstGeom prst="rect">
            <a:avLst/>
          </a:prstGeom>
          <a:noFill/>
          <a:ln w="9525" algn="ctr">
            <a:noFill/>
            <a:miter lim="800000"/>
            <a:headEnd/>
            <a:tailEnd/>
          </a:ln>
        </p:spPr>
        <p:txBody>
          <a:bodyPr anchor="ctr"/>
          <a:lstStyle/>
          <a:p>
            <a:pPr algn="l" eaLnBrk="0" hangingPunct="0">
              <a:lnSpc>
                <a:spcPct val="90000"/>
              </a:lnSpc>
              <a:defRPr/>
            </a:pPr>
            <a:r>
              <a:rPr lang="en-US" altLang="zh-TW" sz="2800" kern="0" dirty="0" smtClean="0">
                <a:solidFill>
                  <a:schemeClr val="tx2"/>
                </a:solidFill>
                <a:latin typeface="+mj-lt"/>
                <a:ea typeface="新細明體" pitchFamily="18" charset="-120"/>
                <a:cs typeface="+mj-cs"/>
              </a:rPr>
              <a:t>Cloud – </a:t>
            </a:r>
            <a:r>
              <a:rPr lang="en-US" altLang="zh-TW" sz="2800" kern="0" dirty="0" err="1" smtClean="0">
                <a:solidFill>
                  <a:schemeClr val="tx2"/>
                </a:solidFill>
                <a:latin typeface="+mj-lt"/>
                <a:ea typeface="新細明體" pitchFamily="18" charset="-120"/>
                <a:cs typeface="+mj-cs"/>
              </a:rPr>
              <a:t>Nouvel</a:t>
            </a:r>
            <a:r>
              <a:rPr lang="en-US" altLang="zh-TW" sz="2800" kern="0" dirty="0" smtClean="0">
                <a:solidFill>
                  <a:schemeClr val="tx2"/>
                </a:solidFill>
                <a:latin typeface="+mj-lt"/>
                <a:ea typeface="新細明體" pitchFamily="18" charset="-120"/>
                <a:cs typeface="+mj-cs"/>
              </a:rPr>
              <a:t> Eco </a:t>
            </a:r>
            <a:r>
              <a:rPr lang="en-US" altLang="zh-TW" sz="2800" kern="0" dirty="0" err="1" smtClean="0">
                <a:solidFill>
                  <a:schemeClr val="tx2"/>
                </a:solidFill>
                <a:latin typeface="+mj-lt"/>
                <a:ea typeface="新細明體" pitchFamily="18" charset="-120"/>
                <a:cs typeface="+mj-cs"/>
              </a:rPr>
              <a:t>système</a:t>
            </a:r>
            <a:endParaRPr lang="en-US" altLang="zh-TW" sz="2800" kern="0" dirty="0">
              <a:solidFill>
                <a:schemeClr val="tx2"/>
              </a:solidFill>
              <a:latin typeface="+mj-lt"/>
              <a:ea typeface="新細明體" pitchFamily="18" charset="-12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fill="hold"/>
                                        <p:tgtEl>
                                          <p:spTgt spid="164"/>
                                        </p:tgtEl>
                                        <p:attrNameLst>
                                          <p:attrName>ppt_x</p:attrName>
                                        </p:attrNameLst>
                                      </p:cBhvr>
                                      <p:tavLst>
                                        <p:tav tm="0">
                                          <p:val>
                                            <p:strVal val="0-#ppt_w/2"/>
                                          </p:val>
                                        </p:tav>
                                        <p:tav tm="100000">
                                          <p:val>
                                            <p:strVal val="#ppt_x"/>
                                          </p:val>
                                        </p:tav>
                                      </p:tavLst>
                                    </p:anim>
                                    <p:anim calcmode="lin" valueType="num">
                                      <p:cBhvr additive="base">
                                        <p:cTn id="8" dur="500" fill="hold"/>
                                        <p:tgtEl>
                                          <p:spTgt spid="1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1.94444E-6 -3.58382E-6 L -0.52552 0.17041 " pathEditMode="relative" rAng="0" ptsTypes="AA">
                                      <p:cBhvr>
                                        <p:cTn id="12" dur="2000" fill="hold"/>
                                        <p:tgtEl>
                                          <p:spTgt spid="20"/>
                                        </p:tgtEl>
                                        <p:attrNameLst>
                                          <p:attrName>ppt_x</p:attrName>
                                          <p:attrName>ppt_y</p:attrName>
                                        </p:attrNameLst>
                                      </p:cBhvr>
                                      <p:rCtr x="-263" y="85"/>
                                    </p:animMotion>
                                  </p:childTnLst>
                                  <p:subTnLst>
                                    <p:set>
                                      <p:cBhvr override="childStyle">
                                        <p:cTn dur="1" fill="hold" display="0" masterRel="sameClick" afterEffect="1">
                                          <p:stCondLst>
                                            <p:cond evt="end" delay="0">
                                              <p:tn val="11"/>
                                            </p:cond>
                                          </p:stCondLst>
                                        </p:cTn>
                                        <p:tgtEl>
                                          <p:spTgt spid="20"/>
                                        </p:tgtEl>
                                        <p:attrNameLst>
                                          <p:attrName>style.visibility</p:attrName>
                                        </p:attrNameLst>
                                      </p:cBhvr>
                                      <p:to>
                                        <p:strVal val="hidden"/>
                                      </p:to>
                                    </p:set>
                                  </p:subTnLst>
                                </p:cTn>
                              </p:par>
                              <p:par>
                                <p:cTn id="13" presetID="35" presetClass="path" presetSubtype="0" accel="50000" decel="50000" fill="hold" nodeType="withEffect">
                                  <p:stCondLst>
                                    <p:cond delay="0"/>
                                  </p:stCondLst>
                                  <p:childTnLst>
                                    <p:animMotion origin="layout" path="M -3.33333E-6 -6.35838E-7 L -0.52378 -0.0437 " pathEditMode="relative" rAng="0" ptsTypes="AA">
                                      <p:cBhvr>
                                        <p:cTn id="14" dur="2000" fill="hold"/>
                                        <p:tgtEl>
                                          <p:spTgt spid="18"/>
                                        </p:tgtEl>
                                        <p:attrNameLst>
                                          <p:attrName>ppt_x</p:attrName>
                                          <p:attrName>ppt_y</p:attrName>
                                        </p:attrNameLst>
                                      </p:cBhvr>
                                      <p:rCtr x="-262" y="-22"/>
                                    </p:animMotion>
                                  </p:childTnLst>
                                  <p:subTnLst>
                                    <p:set>
                                      <p:cBhvr override="childStyle">
                                        <p:cTn dur="1" fill="hold" display="0" masterRel="sameClick" afterEffect="1">
                                          <p:stCondLst>
                                            <p:cond evt="end" delay="0">
                                              <p:tn val="13"/>
                                            </p:cond>
                                          </p:stCondLst>
                                        </p:cTn>
                                        <p:tgtEl>
                                          <p:spTgt spid="18"/>
                                        </p:tgtEl>
                                        <p:attrNameLst>
                                          <p:attrName>style.visibility</p:attrName>
                                        </p:attrNameLst>
                                      </p:cBhvr>
                                      <p:to>
                                        <p:strVal val="hidden"/>
                                      </p:to>
                                    </p:set>
                                  </p:subTnLst>
                                </p:cTn>
                              </p:par>
                            </p:childTnLst>
                          </p:cTn>
                        </p:par>
                        <p:par>
                          <p:cTn id="15" fill="hold">
                            <p:stCondLst>
                              <p:cond delay="2000"/>
                            </p:stCondLst>
                            <p:childTnLst>
                              <p:par>
                                <p:cTn id="16" presetID="5"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1000"/>
                                        <p:tgtEl>
                                          <p:spTgt spid="6"/>
                                        </p:tgtEl>
                                      </p:cBhvr>
                                    </p:animEffect>
                                  </p:childTnLst>
                                </p:cTn>
                              </p:par>
                            </p:childTnLst>
                          </p:cTn>
                        </p:par>
                        <p:par>
                          <p:cTn id="19" fill="hold">
                            <p:stCondLst>
                              <p:cond delay="3000"/>
                            </p:stCondLst>
                            <p:childTnLst>
                              <p:par>
                                <p:cTn id="20" presetID="35" presetClass="path" presetSubtype="0" accel="50000" decel="50000" fill="hold" nodeType="afterEffect">
                                  <p:stCondLst>
                                    <p:cond delay="0"/>
                                  </p:stCondLst>
                                  <p:childTnLst>
                                    <p:animMotion origin="layout" path="M 4.16667E-6 -3.00578E-6 L -0.51875 0.14867 " pathEditMode="relative" rAng="0" ptsTypes="AA">
                                      <p:cBhvr>
                                        <p:cTn id="21" dur="2000" fill="hold"/>
                                        <p:tgtEl>
                                          <p:spTgt spid="49"/>
                                        </p:tgtEl>
                                        <p:attrNameLst>
                                          <p:attrName>ppt_x</p:attrName>
                                          <p:attrName>ppt_y</p:attrName>
                                        </p:attrNameLst>
                                      </p:cBhvr>
                                      <p:rCtr x="-259" y="74"/>
                                    </p:animMotion>
                                  </p:childTnLst>
                                  <p:subTnLst>
                                    <p:set>
                                      <p:cBhvr override="childStyle">
                                        <p:cTn dur="1" fill="hold" display="0" masterRel="sameClick" afterEffect="1">
                                          <p:stCondLst>
                                            <p:cond evt="end" delay="0">
                                              <p:tn val="20"/>
                                            </p:cond>
                                          </p:stCondLst>
                                        </p:cTn>
                                        <p:tgtEl>
                                          <p:spTgt spid="49"/>
                                        </p:tgtEl>
                                        <p:attrNameLst>
                                          <p:attrName>style.visibility</p:attrName>
                                        </p:attrNameLst>
                                      </p:cBhvr>
                                      <p:to>
                                        <p:strVal val="hidden"/>
                                      </p:to>
                                    </p:set>
                                  </p:subTnLst>
                                </p:cTn>
                              </p:par>
                            </p:childTnLst>
                          </p:cTn>
                        </p:par>
                        <p:par>
                          <p:cTn id="22" fill="hold">
                            <p:stCondLst>
                              <p:cond delay="5000"/>
                            </p:stCondLst>
                            <p:childTnLst>
                              <p:par>
                                <p:cTn id="23" presetID="5" presetClass="entr" presetSubtype="1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1000"/>
                                        <p:tgtEl>
                                          <p:spTgt spid="16"/>
                                        </p:tgtEl>
                                      </p:cBhvr>
                                    </p:animEffect>
                                  </p:childTnLst>
                                </p:cTn>
                              </p:par>
                            </p:childTnLst>
                          </p:cTn>
                        </p:par>
                        <p:par>
                          <p:cTn id="26" fill="hold">
                            <p:stCondLst>
                              <p:cond delay="6000"/>
                            </p:stCondLst>
                            <p:childTnLst>
                              <p:par>
                                <p:cTn id="27" presetID="35" presetClass="path" presetSubtype="0" accel="50000" decel="50000" fill="hold" nodeType="afterEffect">
                                  <p:stCondLst>
                                    <p:cond delay="0"/>
                                  </p:stCondLst>
                                  <p:childTnLst>
                                    <p:animMotion origin="layout" path="M 8.33333E-7 -3.46821E-7 L -0.50903 0.00231 " pathEditMode="relative" rAng="0" ptsTypes="AA">
                                      <p:cBhvr>
                                        <p:cTn id="28" dur="2000" fill="hold"/>
                                        <p:tgtEl>
                                          <p:spTgt spid="47"/>
                                        </p:tgtEl>
                                        <p:attrNameLst>
                                          <p:attrName>ppt_x</p:attrName>
                                          <p:attrName>ppt_y</p:attrName>
                                        </p:attrNameLst>
                                      </p:cBhvr>
                                      <p:rCtr x="-255" y="1"/>
                                    </p:animMotion>
                                  </p:childTnLst>
                                  <p:subTnLst>
                                    <p:set>
                                      <p:cBhvr override="childStyle">
                                        <p:cTn dur="1" fill="hold" display="0" masterRel="sameClick" afterEffect="1">
                                          <p:stCondLst>
                                            <p:cond evt="end" delay="0">
                                              <p:tn val="27"/>
                                            </p:cond>
                                          </p:stCondLst>
                                        </p:cTn>
                                        <p:tgtEl>
                                          <p:spTgt spid="47"/>
                                        </p:tgtEl>
                                        <p:attrNameLst>
                                          <p:attrName>style.visibility</p:attrName>
                                        </p:attrNameLst>
                                      </p:cBhvr>
                                      <p:to>
                                        <p:strVal val="hidden"/>
                                      </p:to>
                                    </p:set>
                                  </p:subTnLst>
                                </p:cTn>
                              </p:par>
                            </p:childTnLst>
                          </p:cTn>
                        </p:par>
                        <p:par>
                          <p:cTn id="29" fill="hold">
                            <p:stCondLst>
                              <p:cond delay="8000"/>
                            </p:stCondLst>
                            <p:childTnLst>
                              <p:par>
                                <p:cTn id="30" presetID="5" presetClass="entr" presetSubtype="1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1000"/>
                                        <p:tgtEl>
                                          <p:spTgt spid="17"/>
                                        </p:tgtEl>
                                      </p:cBhvr>
                                    </p:animEffect>
                                  </p:childTnLst>
                                </p:cTn>
                              </p:par>
                            </p:childTnLst>
                          </p:cTn>
                        </p:par>
                        <p:par>
                          <p:cTn id="33" fill="hold">
                            <p:stCondLst>
                              <p:cond delay="9000"/>
                            </p:stCondLst>
                            <p:childTnLst>
                              <p:par>
                                <p:cTn id="34" presetID="35" presetClass="path" presetSubtype="0" accel="50000" decel="50000" fill="hold" nodeType="afterEffect">
                                  <p:stCondLst>
                                    <p:cond delay="0"/>
                                  </p:stCondLst>
                                  <p:childTnLst>
                                    <p:animMotion origin="layout" path="M 4.72222E-6 -9.82659E-7 L -0.53525 -0.06543 " pathEditMode="relative" rAng="0" ptsTypes="AA">
                                      <p:cBhvr>
                                        <p:cTn id="35" dur="2000" fill="hold"/>
                                        <p:tgtEl>
                                          <p:spTgt spid="52"/>
                                        </p:tgtEl>
                                        <p:attrNameLst>
                                          <p:attrName>ppt_x</p:attrName>
                                          <p:attrName>ppt_y</p:attrName>
                                        </p:attrNameLst>
                                      </p:cBhvr>
                                      <p:rCtr x="-268" y="-33"/>
                                    </p:animMotion>
                                  </p:childTnLst>
                                  <p:subTnLst>
                                    <p:set>
                                      <p:cBhvr override="childStyle">
                                        <p:cTn dur="1" fill="hold" display="0" masterRel="sameClick" afterEffect="1">
                                          <p:stCondLst>
                                            <p:cond evt="end" delay="0">
                                              <p:tn val="34"/>
                                            </p:cond>
                                          </p:stCondLst>
                                        </p:cTn>
                                        <p:tgtEl>
                                          <p:spTgt spid="52"/>
                                        </p:tgtEl>
                                        <p:attrNameLst>
                                          <p:attrName>style.visibility</p:attrName>
                                        </p:attrNameLst>
                                      </p:cBhvr>
                                      <p:to>
                                        <p:strVal val="hidden"/>
                                      </p:to>
                                    </p:set>
                                  </p:subTnLst>
                                </p:cTn>
                              </p:par>
                            </p:childTnLst>
                          </p:cTn>
                        </p:par>
                        <p:par>
                          <p:cTn id="36" fill="hold">
                            <p:stCondLst>
                              <p:cond delay="11000"/>
                            </p:stCondLst>
                            <p:childTnLst>
                              <p:par>
                                <p:cTn id="37" presetID="5" presetClass="entr" presetSubtype="1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1000"/>
                                        <p:tgtEl>
                                          <p:spTgt spid="4"/>
                                        </p:tgtEl>
                                      </p:cBhvr>
                                    </p:animEffect>
                                  </p:childTnLst>
                                </p:cTn>
                              </p:par>
                            </p:childTnLst>
                          </p:cTn>
                        </p:par>
                        <p:par>
                          <p:cTn id="40" fill="hold">
                            <p:stCondLst>
                              <p:cond delay="12000"/>
                            </p:stCondLst>
                            <p:childTnLst>
                              <p:par>
                                <p:cTn id="41" presetID="0" presetClass="path" presetSubtype="0" accel="50000" decel="50000" fill="hold" grpId="0" nodeType="afterEffect">
                                  <p:stCondLst>
                                    <p:cond delay="0"/>
                                  </p:stCondLst>
                                  <p:childTnLst>
                                    <p:animMotion origin="layout" path="M 4.72222E-6 1.79191E-6 C -0.02327 0.01804 -0.04653 0.03607 -0.06736 0.03052 C -0.0882 0.02497 -0.10226 -0.03098 -0.12465 -0.03283 C -0.14705 -0.03468 -0.17899 0.02428 -0.20174 0.01965 C -0.22448 0.01503 -0.23941 -0.05873 -0.26077 -0.06127 C -0.28212 -0.06381 -0.30625 0.00578 -0.32952 0.00439 C -0.35278 0.00301 -0.37656 -0.06266 -0.4 -0.06983 C -0.42344 -0.07699 -0.44705 -0.05827 -0.47066 -0.03931 " pathEditMode="relative" ptsTypes="aaaaaaaA">
                                      <p:cBhvr>
                                        <p:cTn id="42" dur="2000" fill="hold"/>
                                        <p:tgtEl>
                                          <p:spTgt spid="276"/>
                                        </p:tgtEl>
                                        <p:attrNameLst>
                                          <p:attrName>ppt_x</p:attrName>
                                          <p:attrName>ppt_y</p:attrName>
                                        </p:attrNameLst>
                                      </p:cBhvr>
                                    </p:animMotion>
                                  </p:childTnLst>
                                  <p:subTnLst>
                                    <p:set>
                                      <p:cBhvr override="childStyle">
                                        <p:cTn dur="1" fill="hold" display="0" masterRel="sameClick" afterEffect="1">
                                          <p:stCondLst>
                                            <p:cond evt="end" delay="0">
                                              <p:tn val="41"/>
                                            </p:cond>
                                          </p:stCondLst>
                                        </p:cTn>
                                        <p:tgtEl>
                                          <p:spTgt spid="276"/>
                                        </p:tgtEl>
                                        <p:attrNameLst>
                                          <p:attrName>style.visibility</p:attrName>
                                        </p:attrNameLst>
                                      </p:cBhvr>
                                      <p:to>
                                        <p:strVal val="hidden"/>
                                      </p:to>
                                    </p:set>
                                  </p:subTnLst>
                                </p:cTn>
                              </p:par>
                            </p:childTnLst>
                          </p:cTn>
                        </p:par>
                        <p:par>
                          <p:cTn id="43" fill="hold">
                            <p:stCondLst>
                              <p:cond delay="14000"/>
                            </p:stCondLst>
                            <p:childTnLst>
                              <p:par>
                                <p:cTn id="44" presetID="5" presetClass="entr" presetSubtype="1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checkerboard(across)">
                                      <p:cBhvr>
                                        <p:cTn id="46" dur="1000"/>
                                        <p:tgtEl>
                                          <p:spTgt spid="3"/>
                                        </p:tgtEl>
                                      </p:cBhvr>
                                    </p:animEffect>
                                  </p:childTnLst>
                                </p:cTn>
                              </p:par>
                            </p:childTnLst>
                          </p:cTn>
                        </p:par>
                        <p:par>
                          <p:cTn id="47" fill="hold">
                            <p:stCondLst>
                              <p:cond delay="15000"/>
                            </p:stCondLst>
                            <p:childTnLst>
                              <p:par>
                                <p:cTn id="48" presetID="1" presetClass="entr" presetSubtype="0" fill="hold" grpId="0" nodeType="afterEffect">
                                  <p:stCondLst>
                                    <p:cond delay="0"/>
                                  </p:stCondLst>
                                  <p:childTnLst>
                                    <p:set>
                                      <p:cBhvr>
                                        <p:cTn id="49" dur="1" fill="hold">
                                          <p:stCondLst>
                                            <p:cond delay="0"/>
                                          </p:stCondLst>
                                        </p:cTn>
                                        <p:tgtEl>
                                          <p:spTgt spid="163"/>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276" grpId="0" animBg="1"/>
      <p:bldP spid="164"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415924" y="419101"/>
            <a:ext cx="7991476" cy="546100"/>
          </a:xfrm>
        </p:spPr>
        <p:txBody>
          <a:bodyPr anchor="ctr"/>
          <a:lstStyle/>
          <a:p>
            <a:r>
              <a:rPr lang="en-US" dirty="0" smtClean="0">
                <a:solidFill>
                  <a:srgbClr val="CC0000"/>
                </a:solidFill>
              </a:rPr>
              <a:t>Des menaces </a:t>
            </a:r>
            <a:r>
              <a:rPr lang="en-US" dirty="0" err="1" smtClean="0">
                <a:solidFill>
                  <a:srgbClr val="CC0000"/>
                </a:solidFill>
              </a:rPr>
              <a:t>croissantes</a:t>
            </a:r>
            <a:r>
              <a:rPr lang="en-US" dirty="0" smtClean="0">
                <a:solidFill>
                  <a:srgbClr val="CC0000"/>
                </a:solidFill>
              </a:rPr>
              <a:t> </a:t>
            </a:r>
            <a:br>
              <a:rPr lang="en-US" dirty="0" smtClean="0">
                <a:solidFill>
                  <a:srgbClr val="CC0000"/>
                </a:solidFill>
              </a:rPr>
            </a:br>
            <a:r>
              <a:rPr lang="en-US" dirty="0" smtClean="0">
                <a:solidFill>
                  <a:srgbClr val="CC0000"/>
                </a:solidFill>
              </a:rPr>
              <a:t> </a:t>
            </a:r>
          </a:p>
        </p:txBody>
      </p:sp>
      <p:grpSp>
        <p:nvGrpSpPr>
          <p:cNvPr id="2" name="Group 12"/>
          <p:cNvGrpSpPr>
            <a:grpSpLocks/>
          </p:cNvGrpSpPr>
          <p:nvPr/>
        </p:nvGrpSpPr>
        <p:grpSpPr bwMode="auto">
          <a:xfrm rot="-253831">
            <a:off x="404813" y="2503488"/>
            <a:ext cx="3597275" cy="2317750"/>
            <a:chOff x="951245" y="2847826"/>
            <a:chExt cx="3597004" cy="2317940"/>
          </a:xfrm>
        </p:grpSpPr>
        <p:pic>
          <p:nvPicPr>
            <p:cNvPr id="12" name="Picture 11" descr="newspaper.png"/>
            <p:cNvPicPr>
              <a:picLocks noChangeAspect="1"/>
            </p:cNvPicPr>
            <p:nvPr/>
          </p:nvPicPr>
          <p:blipFill>
            <a:blip r:embed="rId3" cstate="print"/>
            <a:stretch>
              <a:fillRect/>
            </a:stretch>
          </p:blipFill>
          <p:spPr>
            <a:xfrm flipH="1">
              <a:off x="951245" y="2847826"/>
              <a:ext cx="3597004" cy="2317940"/>
            </a:xfrm>
            <a:prstGeom prst="rect">
              <a:avLst/>
            </a:prstGeom>
            <a:ln>
              <a:noFill/>
            </a:ln>
            <a:effectLst>
              <a:outerShdw blurRad="292100" dist="139700" dir="2700000" algn="tl" rotWithShape="0">
                <a:srgbClr val="333333">
                  <a:alpha val="65000"/>
                </a:srgbClr>
              </a:outerShdw>
            </a:effectLst>
          </p:spPr>
        </p:pic>
        <p:sp>
          <p:nvSpPr>
            <p:cNvPr id="19" name="Text Box 48"/>
            <p:cNvSpPr txBox="1">
              <a:spLocks noChangeArrowheads="1"/>
            </p:cNvSpPr>
            <p:nvPr/>
          </p:nvSpPr>
          <p:spPr bwMode="auto">
            <a:xfrm>
              <a:off x="1076582" y="3208535"/>
              <a:ext cx="3095392" cy="1632084"/>
            </a:xfrm>
            <a:prstGeom prst="rect">
              <a:avLst/>
            </a:prstGeom>
            <a:noFill/>
            <a:ln w="6350" algn="ctr">
              <a:noFill/>
              <a:miter lim="800000"/>
              <a:headEnd/>
              <a:tailEnd/>
            </a:ln>
          </p:spPr>
          <p:txBody>
            <a:bodyPr>
              <a:spAutoFit/>
            </a:bodyPr>
            <a:lstStyle/>
            <a:p>
              <a:pPr algn="dist">
                <a:buFont typeface="Symbol" pitchFamily="18" charset="2"/>
                <a:buNone/>
              </a:pPr>
              <a:r>
                <a:rPr lang="en-US" sz="2400" dirty="0"/>
                <a:t>More than 100 companies targeted by Google hackers</a:t>
              </a:r>
            </a:p>
            <a:p>
              <a:pPr algn="r">
                <a:buFont typeface="Symbol" pitchFamily="18" charset="2"/>
                <a:buNone/>
              </a:pPr>
              <a:r>
                <a:rPr lang="en-US" sz="1400" dirty="0"/>
                <a:t>January 2010</a:t>
              </a:r>
            </a:p>
            <a:p>
              <a:endParaRPr lang="en-US" sz="1400" dirty="0">
                <a:solidFill>
                  <a:srgbClr val="303030"/>
                </a:solidFill>
              </a:endParaRPr>
            </a:p>
          </p:txBody>
        </p:sp>
      </p:grpSp>
      <p:grpSp>
        <p:nvGrpSpPr>
          <p:cNvPr id="3" name="Group 15"/>
          <p:cNvGrpSpPr>
            <a:grpSpLocks/>
          </p:cNvGrpSpPr>
          <p:nvPr/>
        </p:nvGrpSpPr>
        <p:grpSpPr bwMode="auto">
          <a:xfrm rot="213378">
            <a:off x="2270125" y="1196975"/>
            <a:ext cx="6565900" cy="1819275"/>
            <a:chOff x="1556891" y="1232782"/>
            <a:chExt cx="6565836" cy="1819177"/>
          </a:xfrm>
        </p:grpSpPr>
        <p:pic>
          <p:nvPicPr>
            <p:cNvPr id="15" name="Picture 14" descr="newspaper.png"/>
            <p:cNvPicPr>
              <a:picLocks noChangeAspect="1"/>
            </p:cNvPicPr>
            <p:nvPr/>
          </p:nvPicPr>
          <p:blipFill>
            <a:blip r:embed="rId3" cstate="print"/>
            <a:stretch>
              <a:fillRect/>
            </a:stretch>
          </p:blipFill>
          <p:spPr>
            <a:xfrm>
              <a:off x="1556891" y="1232782"/>
              <a:ext cx="6565836" cy="1819177"/>
            </a:xfrm>
            <a:prstGeom prst="rect">
              <a:avLst/>
            </a:prstGeom>
            <a:ln>
              <a:noFill/>
            </a:ln>
            <a:effectLst>
              <a:outerShdw blurRad="292100" dist="139700" dir="2700000" algn="tl" rotWithShape="0">
                <a:srgbClr val="333333">
                  <a:alpha val="65000"/>
                </a:srgbClr>
              </a:outerShdw>
            </a:effectLst>
          </p:spPr>
        </p:pic>
        <p:sp>
          <p:nvSpPr>
            <p:cNvPr id="27" name="Text Box 48"/>
            <p:cNvSpPr txBox="1">
              <a:spLocks noChangeArrowheads="1"/>
            </p:cNvSpPr>
            <p:nvPr/>
          </p:nvSpPr>
          <p:spPr bwMode="auto">
            <a:xfrm>
              <a:off x="1710127" y="1547142"/>
              <a:ext cx="6164202" cy="1476295"/>
            </a:xfrm>
            <a:prstGeom prst="rect">
              <a:avLst/>
            </a:prstGeom>
            <a:noFill/>
            <a:ln w="6350" algn="ctr">
              <a:noFill/>
              <a:miter lim="800000"/>
              <a:headEnd/>
              <a:tailEnd/>
            </a:ln>
          </p:spPr>
          <p:txBody>
            <a:bodyPr>
              <a:spAutoFit/>
            </a:bodyPr>
            <a:lstStyle/>
            <a:p>
              <a:r>
                <a:rPr lang="en-US" sz="2400" dirty="0"/>
                <a:t>Mariposa data-stealing </a:t>
              </a:r>
              <a:r>
                <a:rPr lang="en-US" sz="2400" dirty="0" err="1"/>
                <a:t>botnet</a:t>
              </a:r>
              <a:r>
                <a:rPr lang="en-US" sz="2400" dirty="0"/>
                <a:t> uncovered in more than 50% of Fortune 1000</a:t>
              </a:r>
            </a:p>
            <a:p>
              <a:pPr algn="r"/>
              <a:r>
                <a:rPr lang="en-US" sz="1400" dirty="0"/>
                <a:t>March 2010 </a:t>
              </a:r>
            </a:p>
            <a:p>
              <a:pPr algn="r">
                <a:buFont typeface="Symbol" pitchFamily="18" charset="2"/>
                <a:buNone/>
              </a:pPr>
              <a:endParaRPr lang="en-US" sz="1400" dirty="0">
                <a:solidFill>
                  <a:srgbClr val="303030"/>
                </a:solidFill>
              </a:endParaRPr>
            </a:p>
            <a:p>
              <a:endParaRPr lang="en-US" sz="1400" dirty="0">
                <a:solidFill>
                  <a:srgbClr val="303030"/>
                </a:solidFill>
              </a:endParaRPr>
            </a:p>
          </p:txBody>
        </p:sp>
      </p:grpSp>
      <p:grpSp>
        <p:nvGrpSpPr>
          <p:cNvPr id="4" name="Group 22"/>
          <p:cNvGrpSpPr>
            <a:grpSpLocks/>
          </p:cNvGrpSpPr>
          <p:nvPr/>
        </p:nvGrpSpPr>
        <p:grpSpPr bwMode="auto">
          <a:xfrm>
            <a:off x="1697038" y="4762500"/>
            <a:ext cx="5962650" cy="1487488"/>
            <a:chOff x="1982174" y="4928259"/>
            <a:chExt cx="5962417" cy="1487717"/>
          </a:xfrm>
        </p:grpSpPr>
        <p:pic>
          <p:nvPicPr>
            <p:cNvPr id="22" name="Picture 21" descr="newspaper.png"/>
            <p:cNvPicPr>
              <a:picLocks noChangeAspect="1"/>
            </p:cNvPicPr>
            <p:nvPr/>
          </p:nvPicPr>
          <p:blipFill>
            <a:blip r:embed="rId3" cstate="print">
              <a:duotone>
                <a:schemeClr val="accent3">
                  <a:shade val="45000"/>
                  <a:satMod val="135000"/>
                </a:schemeClr>
                <a:prstClr val="white"/>
              </a:duotone>
              <a:lum bright="-10000"/>
            </a:blip>
            <a:srcRect b="17642"/>
            <a:stretch>
              <a:fillRect/>
            </a:stretch>
          </p:blipFill>
          <p:spPr>
            <a:xfrm flipH="1">
              <a:off x="1982174" y="4928259"/>
              <a:ext cx="5962417" cy="1487717"/>
            </a:xfrm>
            <a:prstGeom prst="rect">
              <a:avLst/>
            </a:prstGeom>
            <a:ln>
              <a:noFill/>
            </a:ln>
            <a:effectLst>
              <a:outerShdw blurRad="292100" dist="139700" dir="2700000" algn="tl" rotWithShape="0">
                <a:srgbClr val="333333">
                  <a:alpha val="65000"/>
                </a:srgbClr>
              </a:outerShdw>
            </a:effectLst>
          </p:spPr>
        </p:pic>
        <p:sp>
          <p:nvSpPr>
            <p:cNvPr id="13324" name="Rectangle 20"/>
            <p:cNvSpPr>
              <a:spLocks noChangeArrowheads="1"/>
            </p:cNvSpPr>
            <p:nvPr/>
          </p:nvSpPr>
          <p:spPr bwMode="auto">
            <a:xfrm>
              <a:off x="2220804" y="5321673"/>
              <a:ext cx="5640559" cy="1046601"/>
            </a:xfrm>
            <a:prstGeom prst="rect">
              <a:avLst/>
            </a:prstGeom>
            <a:noFill/>
            <a:ln w="9525">
              <a:noFill/>
              <a:miter lim="800000"/>
              <a:headEnd/>
              <a:tailEnd/>
            </a:ln>
          </p:spPr>
          <p:txBody>
            <a:bodyPr>
              <a:spAutoFit/>
            </a:bodyPr>
            <a:lstStyle/>
            <a:p>
              <a:r>
                <a:rPr lang="en-US" sz="2400"/>
                <a:t>56% of tested enterprises have active data-stealing malware</a:t>
              </a:r>
            </a:p>
            <a:p>
              <a:pPr algn="r"/>
              <a:r>
                <a:rPr lang="en-US" sz="1400"/>
                <a:t>Trend Micro Research</a:t>
              </a:r>
              <a:endParaRPr lang="en-US" sz="2400"/>
            </a:p>
          </p:txBody>
        </p:sp>
      </p:grpSp>
      <p:grpSp>
        <p:nvGrpSpPr>
          <p:cNvPr id="5" name="Group 16"/>
          <p:cNvGrpSpPr>
            <a:grpSpLocks/>
          </p:cNvGrpSpPr>
          <p:nvPr/>
        </p:nvGrpSpPr>
        <p:grpSpPr bwMode="auto">
          <a:xfrm rot="170477">
            <a:off x="4791075" y="2624138"/>
            <a:ext cx="3189288" cy="2260600"/>
            <a:chOff x="951244" y="2847826"/>
            <a:chExt cx="3062858" cy="1817590"/>
          </a:xfrm>
        </p:grpSpPr>
        <p:pic>
          <p:nvPicPr>
            <p:cNvPr id="18" name="Picture 17" descr="newspaper.png"/>
            <p:cNvPicPr>
              <a:picLocks noChangeAspect="1"/>
            </p:cNvPicPr>
            <p:nvPr/>
          </p:nvPicPr>
          <p:blipFill>
            <a:blip r:embed="rId3" cstate="print">
              <a:duotone>
                <a:prstClr val="black"/>
                <a:srgbClr val="D9C3A5">
                  <a:tint val="50000"/>
                  <a:satMod val="180000"/>
                </a:srgbClr>
              </a:duotone>
            </a:blip>
            <a:srcRect b="24539"/>
            <a:stretch>
              <a:fillRect/>
            </a:stretch>
          </p:blipFill>
          <p:spPr>
            <a:xfrm flipH="1">
              <a:off x="951244" y="2847826"/>
              <a:ext cx="3062858" cy="1652366"/>
            </a:xfrm>
            <a:prstGeom prst="rect">
              <a:avLst/>
            </a:prstGeom>
            <a:ln>
              <a:noFill/>
            </a:ln>
            <a:effectLst>
              <a:outerShdw blurRad="292100" dist="139700" dir="2700000" algn="tl" rotWithShape="0">
                <a:srgbClr val="333333">
                  <a:alpha val="65000"/>
                </a:srgbClr>
              </a:outerShdw>
            </a:effectLst>
          </p:spPr>
        </p:pic>
        <p:sp>
          <p:nvSpPr>
            <p:cNvPr id="20" name="Text Box 48"/>
            <p:cNvSpPr txBox="1">
              <a:spLocks noChangeArrowheads="1"/>
            </p:cNvSpPr>
            <p:nvPr/>
          </p:nvSpPr>
          <p:spPr bwMode="auto">
            <a:xfrm>
              <a:off x="1127878" y="3353937"/>
              <a:ext cx="2815878" cy="1310860"/>
            </a:xfrm>
            <a:prstGeom prst="rect">
              <a:avLst/>
            </a:prstGeom>
            <a:noFill/>
            <a:ln w="6350" algn="ctr">
              <a:noFill/>
              <a:miter lim="800000"/>
              <a:headEnd/>
              <a:tailEnd/>
            </a:ln>
          </p:spPr>
          <p:txBody>
            <a:bodyPr>
              <a:spAutoFit/>
            </a:bodyPr>
            <a:lstStyle/>
            <a:p>
              <a:pPr>
                <a:buFont typeface="Symbol" pitchFamily="18" charset="2"/>
                <a:buNone/>
              </a:pPr>
              <a:r>
                <a:rPr lang="en-US" sz="2400"/>
                <a:t>89% of enterprise security breaches not reported </a:t>
              </a:r>
            </a:p>
            <a:p>
              <a:pPr algn="r">
                <a:buFont typeface="Symbol" pitchFamily="18" charset="2"/>
                <a:buNone/>
              </a:pPr>
              <a:r>
                <a:rPr lang="en-US" sz="1400"/>
                <a:t>RSA Survey</a:t>
              </a:r>
            </a:p>
            <a:p>
              <a:endParaRPr lang="en-US" sz="1400">
                <a:solidFill>
                  <a:srgbClr val="303030"/>
                </a:solidFill>
              </a:endParaRPr>
            </a:p>
          </p:txBody>
        </p:sp>
      </p:grpSp>
      <p:sp>
        <p:nvSpPr>
          <p:cNvPr id="13319" name="Slide Number Placeholder 4"/>
          <p:cNvSpPr txBox="1">
            <a:spLocks/>
          </p:cNvSpPr>
          <p:nvPr/>
        </p:nvSpPr>
        <p:spPr bwMode="auto">
          <a:xfrm>
            <a:off x="5495925" y="6578600"/>
            <a:ext cx="400050" cy="185738"/>
          </a:xfrm>
          <a:prstGeom prst="rect">
            <a:avLst/>
          </a:prstGeom>
          <a:noFill/>
          <a:ln w="9525">
            <a:noFill/>
            <a:miter lim="800000"/>
            <a:headEnd/>
            <a:tailEnd/>
          </a:ln>
        </p:spPr>
        <p:txBody>
          <a:bodyPr>
            <a:spAutoFit/>
          </a:bodyPr>
          <a:lstStyle/>
          <a:p>
            <a:pPr algn="ctr"/>
            <a:fld id="{B9849EF1-36C9-43DD-93DA-F0CA872351C5}" type="slidenum">
              <a:rPr lang="en-US" sz="600"/>
              <a:pPr algn="ctr"/>
              <a:t>3</a:t>
            </a:fld>
            <a:endParaRPr lang="en-US" sz="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a:xfrm>
            <a:off x="260350" y="228600"/>
            <a:ext cx="7388225" cy="625475"/>
          </a:xfrm>
        </p:spPr>
        <p:txBody>
          <a:bodyPr anchor="ctr"/>
          <a:lstStyle/>
          <a:p>
            <a:pPr eaLnBrk="1" hangingPunct="1">
              <a:defRPr/>
            </a:pPr>
            <a:r>
              <a:rPr lang="en-US" altLang="zh-CN" dirty="0" smtClean="0">
                <a:ea typeface="宋体" pitchFamily="2" charset="-122"/>
              </a:rPr>
              <a:t>Operation Aurora </a:t>
            </a:r>
            <a:r>
              <a:rPr lang="en-US" altLang="zh-CN" sz="1600" dirty="0" smtClean="0">
                <a:ea typeface="宋体" pitchFamily="2" charset="-122"/>
              </a:rPr>
              <a:t>(12 </a:t>
            </a:r>
            <a:r>
              <a:rPr lang="en-US" altLang="zh-CN" sz="1600" dirty="0" err="1" smtClean="0">
                <a:ea typeface="宋体" pitchFamily="2" charset="-122"/>
              </a:rPr>
              <a:t>janvier</a:t>
            </a:r>
            <a:r>
              <a:rPr lang="en-US" altLang="zh-CN" sz="1600" dirty="0" smtClean="0">
                <a:ea typeface="宋体" pitchFamily="2" charset="-122"/>
              </a:rPr>
              <a:t> 2010)</a:t>
            </a:r>
          </a:p>
        </p:txBody>
      </p:sp>
      <p:pic>
        <p:nvPicPr>
          <p:cNvPr id="18436" name="Picture 2" descr="http://static11.photo.sina.com.cn/bmiddle/48670cb2g7d17cc20377a&amp;690"/>
          <p:cNvPicPr>
            <a:picLocks noChangeAspect="1" noChangeArrowheads="1"/>
          </p:cNvPicPr>
          <p:nvPr/>
        </p:nvPicPr>
        <p:blipFill>
          <a:blip r:embed="rId3" cstate="print"/>
          <a:srcRect/>
          <a:stretch>
            <a:fillRect/>
          </a:stretch>
        </p:blipFill>
        <p:spPr bwMode="auto">
          <a:xfrm>
            <a:off x="630238" y="1979613"/>
            <a:ext cx="2557462" cy="4019550"/>
          </a:xfrm>
          <a:prstGeom prst="rect">
            <a:avLst/>
          </a:prstGeom>
          <a:noFill/>
          <a:ln w="9525">
            <a:noFill/>
            <a:miter lim="800000"/>
            <a:headEnd/>
            <a:tailEnd/>
          </a:ln>
        </p:spPr>
      </p:pic>
      <p:pic>
        <p:nvPicPr>
          <p:cNvPr id="18437" name="Picture 3" descr="C:\_Working\__google_china_attack\13.png"/>
          <p:cNvPicPr>
            <a:picLocks noChangeAspect="1" noChangeArrowheads="1"/>
          </p:cNvPicPr>
          <p:nvPr/>
        </p:nvPicPr>
        <p:blipFill>
          <a:blip r:embed="rId4" cstate="print"/>
          <a:srcRect/>
          <a:stretch>
            <a:fillRect/>
          </a:stretch>
        </p:blipFill>
        <p:spPr bwMode="auto">
          <a:xfrm>
            <a:off x="3724274" y="2070100"/>
            <a:ext cx="4969271" cy="3975100"/>
          </a:xfrm>
          <a:prstGeom prst="rect">
            <a:avLst/>
          </a:prstGeom>
          <a:noFill/>
          <a:ln w="9525">
            <a:noFill/>
            <a:miter lim="800000"/>
            <a:headEnd/>
            <a:tailEnd/>
          </a:ln>
        </p:spPr>
      </p:pic>
      <p:sp>
        <p:nvSpPr>
          <p:cNvPr id="6" name="ZoneTexte 5"/>
          <p:cNvSpPr txBox="1"/>
          <p:nvPr/>
        </p:nvSpPr>
        <p:spPr>
          <a:xfrm>
            <a:off x="222235" y="1066800"/>
            <a:ext cx="7842824" cy="369332"/>
          </a:xfrm>
          <a:prstGeom prst="rect">
            <a:avLst/>
          </a:prstGeom>
          <a:noFill/>
        </p:spPr>
        <p:txBody>
          <a:bodyPr wrap="none" rtlCol="0">
            <a:spAutoFit/>
          </a:bodyPr>
          <a:lstStyle/>
          <a:p>
            <a:r>
              <a:rPr lang="fr-FR" sz="1800" dirty="0" smtClean="0"/>
              <a:t>Une faille « poste de travail » qui a affecté le plus important « Nuage »</a:t>
            </a:r>
            <a:endParaRPr lang="fr-F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 name="Rectangle 101"/>
          <p:cNvSpPr>
            <a:spLocks noGrp="1" noChangeArrowheads="1"/>
          </p:cNvSpPr>
          <p:nvPr>
            <p:ph type="title" idx="4294967295"/>
          </p:nvPr>
        </p:nvSpPr>
        <p:spPr>
          <a:xfrm>
            <a:off x="315913" y="193675"/>
            <a:ext cx="7594600" cy="714375"/>
          </a:xfrm>
        </p:spPr>
        <p:txBody>
          <a:bodyPr anchor="ctr"/>
          <a:lstStyle/>
          <a:p>
            <a:pPr>
              <a:lnSpc>
                <a:spcPct val="100000"/>
              </a:lnSpc>
            </a:pPr>
            <a:r>
              <a:rPr lang="en-US" dirty="0" smtClean="0">
                <a:solidFill>
                  <a:srgbClr val="CC0000"/>
                </a:solidFill>
              </a:rPr>
              <a:t>La proposition Trend Micro</a:t>
            </a:r>
            <a:endParaRPr lang="en-US" sz="2200" dirty="0" smtClean="0">
              <a:solidFill>
                <a:srgbClr val="CC0000"/>
              </a:solidFill>
            </a:endParaRPr>
          </a:p>
        </p:txBody>
      </p:sp>
      <p:pic>
        <p:nvPicPr>
          <p:cNvPr id="72" name="Picture 22"/>
          <p:cNvPicPr>
            <a:picLocks noChangeAspect="1" noChangeArrowheads="1"/>
          </p:cNvPicPr>
          <p:nvPr/>
        </p:nvPicPr>
        <p:blipFill>
          <a:blip r:embed="rId2" cstate="print"/>
          <a:srcRect/>
          <a:stretch>
            <a:fillRect/>
          </a:stretch>
        </p:blipFill>
        <p:spPr bwMode="auto">
          <a:xfrm>
            <a:off x="313899" y="1540039"/>
            <a:ext cx="2620370" cy="1828304"/>
          </a:xfrm>
          <a:prstGeom prst="rect">
            <a:avLst/>
          </a:prstGeom>
          <a:noFill/>
          <a:ln w="9525">
            <a:noFill/>
            <a:miter lim="800000"/>
            <a:headEnd/>
            <a:tailEnd/>
          </a:ln>
        </p:spPr>
      </p:pic>
      <p:sp>
        <p:nvSpPr>
          <p:cNvPr id="73" name="TextBox 24"/>
          <p:cNvSpPr txBox="1">
            <a:spLocks noChangeArrowheads="1"/>
          </p:cNvSpPr>
          <p:nvPr/>
        </p:nvSpPr>
        <p:spPr bwMode="auto">
          <a:xfrm>
            <a:off x="749441" y="1907650"/>
            <a:ext cx="1516087" cy="954107"/>
          </a:xfrm>
          <a:prstGeom prst="rect">
            <a:avLst/>
          </a:prstGeom>
          <a:noFill/>
          <a:ln w="9525">
            <a:noFill/>
            <a:miter lim="800000"/>
            <a:headEnd/>
            <a:tailEnd/>
          </a:ln>
        </p:spPr>
        <p:txBody>
          <a:bodyPr wrap="square">
            <a:spAutoFit/>
          </a:bodyPr>
          <a:lstStyle/>
          <a:p>
            <a:pPr algn="ctr"/>
            <a:r>
              <a:rPr lang="en-US" sz="2000" b="1" dirty="0" err="1" smtClean="0">
                <a:solidFill>
                  <a:srgbClr val="0066FF"/>
                </a:solidFill>
                <a:effectLst/>
                <a:latin typeface="Calibri" pitchFamily="34" charset="0"/>
                <a:cs typeface="Arial" pitchFamily="34" charset="0"/>
              </a:rPr>
              <a:t>Sécurité</a:t>
            </a:r>
            <a:endParaRPr lang="en-US" sz="2000" b="1" dirty="0" smtClean="0">
              <a:solidFill>
                <a:srgbClr val="0066FF"/>
              </a:solidFill>
              <a:effectLst/>
              <a:latin typeface="Calibri" pitchFamily="34" charset="0"/>
              <a:cs typeface="Arial" pitchFamily="34" charset="0"/>
            </a:endParaRPr>
          </a:p>
          <a:p>
            <a:pPr algn="ctr"/>
            <a:r>
              <a:rPr lang="en-US" dirty="0" err="1" smtClean="0">
                <a:solidFill>
                  <a:srgbClr val="C00000"/>
                </a:solidFill>
                <a:latin typeface="Calibri" pitchFamily="34" charset="0"/>
                <a:cs typeface="Arial" pitchFamily="34" charset="0"/>
              </a:rPr>
              <a:t>depuis</a:t>
            </a:r>
            <a:endParaRPr lang="en-US" dirty="0" smtClean="0">
              <a:solidFill>
                <a:srgbClr val="C00000"/>
              </a:solidFill>
              <a:effectLst/>
              <a:latin typeface="Calibri" pitchFamily="34" charset="0"/>
              <a:cs typeface="Arial" pitchFamily="34" charset="0"/>
            </a:endParaRPr>
          </a:p>
          <a:p>
            <a:pPr algn="ctr"/>
            <a:r>
              <a:rPr lang="en-US" sz="2000" b="1" dirty="0" smtClean="0">
                <a:solidFill>
                  <a:srgbClr val="0066FF"/>
                </a:solidFill>
                <a:effectLst/>
                <a:latin typeface="Calibri" pitchFamily="34" charset="0"/>
                <a:cs typeface="Arial" pitchFamily="34" charset="0"/>
              </a:rPr>
              <a:t> le Cloud</a:t>
            </a:r>
            <a:endParaRPr lang="en-US" sz="2000" b="1" dirty="0">
              <a:solidFill>
                <a:srgbClr val="0066FF"/>
              </a:solidFill>
              <a:effectLst/>
              <a:latin typeface="Calibri" pitchFamily="34" charset="0"/>
              <a:cs typeface="Arial" pitchFamily="34" charset="0"/>
            </a:endParaRPr>
          </a:p>
        </p:txBody>
      </p:sp>
      <p:pic>
        <p:nvPicPr>
          <p:cNvPr id="74" name="Picture 22"/>
          <p:cNvPicPr>
            <a:picLocks noChangeAspect="1" noChangeArrowheads="1"/>
          </p:cNvPicPr>
          <p:nvPr/>
        </p:nvPicPr>
        <p:blipFill>
          <a:blip r:embed="rId2" cstate="print"/>
          <a:srcRect/>
          <a:stretch>
            <a:fillRect/>
          </a:stretch>
        </p:blipFill>
        <p:spPr bwMode="auto">
          <a:xfrm>
            <a:off x="3291383" y="1555961"/>
            <a:ext cx="2620370" cy="1828304"/>
          </a:xfrm>
          <a:prstGeom prst="rect">
            <a:avLst/>
          </a:prstGeom>
          <a:noFill/>
          <a:ln w="9525">
            <a:noFill/>
            <a:miter lim="800000"/>
            <a:headEnd/>
            <a:tailEnd/>
          </a:ln>
        </p:spPr>
      </p:pic>
      <p:sp>
        <p:nvSpPr>
          <p:cNvPr id="77" name="TextBox 24"/>
          <p:cNvSpPr txBox="1">
            <a:spLocks noChangeArrowheads="1"/>
          </p:cNvSpPr>
          <p:nvPr/>
        </p:nvSpPr>
        <p:spPr bwMode="auto">
          <a:xfrm>
            <a:off x="3726925" y="1923572"/>
            <a:ext cx="1516087" cy="954107"/>
          </a:xfrm>
          <a:prstGeom prst="rect">
            <a:avLst/>
          </a:prstGeom>
          <a:noFill/>
          <a:ln w="9525">
            <a:noFill/>
            <a:miter lim="800000"/>
            <a:headEnd/>
            <a:tailEnd/>
          </a:ln>
        </p:spPr>
        <p:txBody>
          <a:bodyPr wrap="square">
            <a:spAutoFit/>
          </a:bodyPr>
          <a:lstStyle/>
          <a:p>
            <a:pPr algn="ctr"/>
            <a:r>
              <a:rPr lang="en-US" sz="2000" b="1" dirty="0" err="1" smtClean="0">
                <a:solidFill>
                  <a:srgbClr val="0066FF"/>
                </a:solidFill>
                <a:effectLst/>
                <a:latin typeface="Calibri" pitchFamily="34" charset="0"/>
                <a:cs typeface="Arial" pitchFamily="34" charset="0"/>
              </a:rPr>
              <a:t>Sécurité</a:t>
            </a:r>
            <a:endParaRPr lang="en-US" sz="2000" b="1" dirty="0" smtClean="0">
              <a:solidFill>
                <a:srgbClr val="0066FF"/>
              </a:solidFill>
              <a:effectLst/>
              <a:latin typeface="Calibri" pitchFamily="34" charset="0"/>
              <a:cs typeface="Arial" pitchFamily="34" charset="0"/>
            </a:endParaRPr>
          </a:p>
          <a:p>
            <a:pPr algn="ctr"/>
            <a:r>
              <a:rPr lang="en-US" dirty="0" smtClean="0">
                <a:solidFill>
                  <a:srgbClr val="C00000"/>
                </a:solidFill>
                <a:latin typeface="Calibri" pitchFamily="34" charset="0"/>
                <a:cs typeface="Arial" pitchFamily="34" charset="0"/>
              </a:rPr>
              <a:t>pour</a:t>
            </a:r>
            <a:endParaRPr lang="en-US" dirty="0" smtClean="0">
              <a:solidFill>
                <a:srgbClr val="C00000"/>
              </a:solidFill>
              <a:effectLst/>
              <a:latin typeface="Calibri" pitchFamily="34" charset="0"/>
              <a:cs typeface="Arial" pitchFamily="34" charset="0"/>
            </a:endParaRPr>
          </a:p>
          <a:p>
            <a:pPr algn="ctr"/>
            <a:r>
              <a:rPr lang="en-US" sz="2000" b="1" dirty="0" smtClean="0">
                <a:solidFill>
                  <a:srgbClr val="0066FF"/>
                </a:solidFill>
                <a:effectLst/>
                <a:latin typeface="Calibri" pitchFamily="34" charset="0"/>
                <a:cs typeface="Arial" pitchFamily="34" charset="0"/>
              </a:rPr>
              <a:t>le Cloud</a:t>
            </a:r>
            <a:endParaRPr lang="en-US" sz="2000" b="1" dirty="0">
              <a:solidFill>
                <a:srgbClr val="0066FF"/>
              </a:solidFill>
              <a:effectLst/>
              <a:latin typeface="Calibri" pitchFamily="34" charset="0"/>
              <a:cs typeface="Arial" pitchFamily="34" charset="0"/>
            </a:endParaRPr>
          </a:p>
        </p:txBody>
      </p:sp>
      <p:pic>
        <p:nvPicPr>
          <p:cNvPr id="78" name="Picture 22"/>
          <p:cNvPicPr>
            <a:picLocks noChangeAspect="1" noChangeArrowheads="1"/>
          </p:cNvPicPr>
          <p:nvPr/>
        </p:nvPicPr>
        <p:blipFill>
          <a:blip r:embed="rId2" cstate="print"/>
          <a:srcRect/>
          <a:stretch>
            <a:fillRect/>
          </a:stretch>
        </p:blipFill>
        <p:spPr bwMode="auto">
          <a:xfrm>
            <a:off x="6323463" y="1517292"/>
            <a:ext cx="2620370" cy="1828304"/>
          </a:xfrm>
          <a:prstGeom prst="rect">
            <a:avLst/>
          </a:prstGeom>
          <a:noFill/>
          <a:ln w="9525">
            <a:noFill/>
            <a:miter lim="800000"/>
            <a:headEnd/>
            <a:tailEnd/>
          </a:ln>
        </p:spPr>
      </p:pic>
      <p:sp>
        <p:nvSpPr>
          <p:cNvPr id="79" name="TextBox 24"/>
          <p:cNvSpPr txBox="1">
            <a:spLocks noChangeArrowheads="1"/>
          </p:cNvSpPr>
          <p:nvPr/>
        </p:nvSpPr>
        <p:spPr bwMode="auto">
          <a:xfrm>
            <a:off x="6759005" y="1884903"/>
            <a:ext cx="1516087" cy="954107"/>
          </a:xfrm>
          <a:prstGeom prst="rect">
            <a:avLst/>
          </a:prstGeom>
          <a:noFill/>
          <a:ln w="9525">
            <a:noFill/>
            <a:miter lim="800000"/>
            <a:headEnd/>
            <a:tailEnd/>
          </a:ln>
        </p:spPr>
        <p:txBody>
          <a:bodyPr wrap="square">
            <a:spAutoFit/>
          </a:bodyPr>
          <a:lstStyle/>
          <a:p>
            <a:pPr algn="ctr"/>
            <a:r>
              <a:rPr lang="en-US" sz="2000" b="1" dirty="0" err="1" smtClean="0">
                <a:solidFill>
                  <a:srgbClr val="0066FF"/>
                </a:solidFill>
                <a:effectLst/>
                <a:latin typeface="Calibri" pitchFamily="34" charset="0"/>
                <a:cs typeface="Arial" pitchFamily="34" charset="0"/>
              </a:rPr>
              <a:t>Sécurité</a:t>
            </a:r>
            <a:endParaRPr lang="en-US" sz="2000" b="1" dirty="0" smtClean="0">
              <a:solidFill>
                <a:srgbClr val="0066FF"/>
              </a:solidFill>
              <a:effectLst/>
              <a:latin typeface="Calibri" pitchFamily="34" charset="0"/>
              <a:cs typeface="Arial" pitchFamily="34" charset="0"/>
            </a:endParaRPr>
          </a:p>
          <a:p>
            <a:pPr algn="ctr"/>
            <a:r>
              <a:rPr lang="en-US" dirty="0" err="1" smtClean="0">
                <a:solidFill>
                  <a:srgbClr val="C00000"/>
                </a:solidFill>
                <a:latin typeface="Calibri" pitchFamily="34" charset="0"/>
                <a:cs typeface="Arial" pitchFamily="34" charset="0"/>
              </a:rPr>
              <a:t>dans</a:t>
            </a:r>
            <a:endParaRPr lang="en-US" dirty="0" smtClean="0">
              <a:solidFill>
                <a:srgbClr val="C00000"/>
              </a:solidFill>
              <a:effectLst/>
              <a:latin typeface="Calibri" pitchFamily="34" charset="0"/>
              <a:cs typeface="Arial" pitchFamily="34" charset="0"/>
            </a:endParaRPr>
          </a:p>
          <a:p>
            <a:pPr algn="ctr"/>
            <a:r>
              <a:rPr lang="en-US" sz="2000" b="1" dirty="0" smtClean="0">
                <a:solidFill>
                  <a:srgbClr val="0066FF"/>
                </a:solidFill>
                <a:effectLst/>
                <a:latin typeface="Calibri" pitchFamily="34" charset="0"/>
                <a:cs typeface="Arial" pitchFamily="34" charset="0"/>
              </a:rPr>
              <a:t> le Cloud</a:t>
            </a:r>
            <a:endParaRPr lang="en-US" sz="2000" b="1" dirty="0">
              <a:solidFill>
                <a:srgbClr val="0066FF"/>
              </a:solidFill>
              <a:effectLst/>
              <a:latin typeface="Calibri" pitchFamily="34" charset="0"/>
              <a:cs typeface="Arial" pitchFamily="34" charset="0"/>
            </a:endParaRPr>
          </a:p>
        </p:txBody>
      </p:sp>
      <p:sp>
        <p:nvSpPr>
          <p:cNvPr id="80" name="Down Arrow 8"/>
          <p:cNvSpPr/>
          <p:nvPr/>
        </p:nvSpPr>
        <p:spPr bwMode="auto">
          <a:xfrm>
            <a:off x="4203511" y="3657598"/>
            <a:ext cx="723331" cy="504967"/>
          </a:xfrm>
          <a:prstGeom prst="downArrow">
            <a:avLst/>
          </a:prstGeom>
          <a:solidFill>
            <a:schemeClr val="accent1"/>
          </a:solidFill>
          <a:ln w="19050" cap="flat" cmpd="sng" algn="ctr">
            <a:solidFill>
              <a:schemeClr val="tx1"/>
            </a:solidFill>
            <a:prstDash val="solid"/>
            <a:round/>
            <a:headEnd type="none" w="med" len="med"/>
            <a:tailEnd type="none" w="med" len="med"/>
          </a:ln>
          <a:effectLst>
            <a:reflection blurRad="6350" stA="50000" endA="300" endPos="55000" dir="5400000" sy="-100000" algn="bl" rotWithShape="0"/>
          </a:effectLst>
          <a:scene3d>
            <a:camera prst="perspectiveContrastingRightFacing"/>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FDE000"/>
              </a:solidFill>
              <a:effectLst>
                <a:outerShdw blurRad="38100" dist="38100" dir="2700000" algn="tl">
                  <a:srgbClr val="000000">
                    <a:alpha val="43137"/>
                  </a:srgbClr>
                </a:outerShdw>
              </a:effectLst>
              <a:latin typeface="Arial" charset="0"/>
            </a:endParaRPr>
          </a:p>
        </p:txBody>
      </p:sp>
      <p:sp>
        <p:nvSpPr>
          <p:cNvPr id="81" name="Down Arrow 9"/>
          <p:cNvSpPr/>
          <p:nvPr/>
        </p:nvSpPr>
        <p:spPr bwMode="auto">
          <a:xfrm>
            <a:off x="1121391" y="3605282"/>
            <a:ext cx="723331" cy="504967"/>
          </a:xfrm>
          <a:prstGeom prst="downArrow">
            <a:avLst/>
          </a:prstGeom>
          <a:solidFill>
            <a:schemeClr val="accent1"/>
          </a:solidFill>
          <a:ln w="19050" cap="flat" cmpd="sng" algn="ctr">
            <a:solidFill>
              <a:schemeClr val="tx1"/>
            </a:solidFill>
            <a:prstDash val="solid"/>
            <a:round/>
            <a:headEnd type="none" w="med" len="med"/>
            <a:tailEnd type="none" w="med" len="med"/>
          </a:ln>
          <a:effectLst>
            <a:reflection blurRad="6350" stA="50000" endA="300" endPos="55000" dir="5400000" sy="-100000" algn="bl" rotWithShape="0"/>
          </a:effectLst>
          <a:scene3d>
            <a:camera prst="perspectiveContrastingRightFacing"/>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FDE000"/>
              </a:solidFill>
              <a:effectLst>
                <a:outerShdw blurRad="38100" dist="38100" dir="2700000" algn="tl">
                  <a:srgbClr val="000000">
                    <a:alpha val="43137"/>
                  </a:srgbClr>
                </a:outerShdw>
              </a:effectLst>
              <a:latin typeface="Arial" charset="0"/>
            </a:endParaRPr>
          </a:p>
        </p:txBody>
      </p:sp>
      <p:sp>
        <p:nvSpPr>
          <p:cNvPr id="82" name="Down Arrow 10"/>
          <p:cNvSpPr/>
          <p:nvPr/>
        </p:nvSpPr>
        <p:spPr bwMode="auto">
          <a:xfrm>
            <a:off x="7331123" y="3632578"/>
            <a:ext cx="723331" cy="504967"/>
          </a:xfrm>
          <a:prstGeom prst="downArrow">
            <a:avLst/>
          </a:prstGeom>
          <a:solidFill>
            <a:schemeClr val="accent1"/>
          </a:solidFill>
          <a:ln w="19050" cap="flat" cmpd="sng" algn="ctr">
            <a:solidFill>
              <a:schemeClr val="tx1"/>
            </a:solidFill>
            <a:prstDash val="solid"/>
            <a:round/>
            <a:headEnd type="none" w="med" len="med"/>
            <a:tailEnd type="none" w="med" len="med"/>
          </a:ln>
          <a:effectLst>
            <a:reflection blurRad="6350" stA="50000" endA="300" endPos="55000" dir="5400000" sy="-100000" algn="bl" rotWithShape="0"/>
          </a:effectLst>
          <a:scene3d>
            <a:camera prst="perspectiveContrastingRightFacing"/>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FDE000"/>
              </a:solidFill>
              <a:effectLst>
                <a:outerShdw blurRad="38100" dist="38100" dir="2700000" algn="tl">
                  <a:srgbClr val="000000">
                    <a:alpha val="43137"/>
                  </a:srgbClr>
                </a:outerShdw>
              </a:effectLst>
              <a:latin typeface="Arial" charset="0"/>
            </a:endParaRPr>
          </a:p>
        </p:txBody>
      </p:sp>
      <p:pic>
        <p:nvPicPr>
          <p:cNvPr id="83" name="Picture 16" descr="http://www.42u.com/images/data-center-best-practices.jpg"/>
          <p:cNvPicPr>
            <a:picLocks noChangeAspect="1" noChangeArrowheads="1"/>
          </p:cNvPicPr>
          <p:nvPr/>
        </p:nvPicPr>
        <p:blipFill>
          <a:blip r:embed="rId3" cstate="print"/>
          <a:srcRect/>
          <a:stretch>
            <a:fillRect/>
          </a:stretch>
        </p:blipFill>
        <p:spPr bwMode="auto">
          <a:xfrm>
            <a:off x="3746974" y="4445412"/>
            <a:ext cx="1663226" cy="1248931"/>
          </a:xfrm>
          <a:prstGeom prst="rect">
            <a:avLst/>
          </a:prstGeom>
          <a:noFill/>
        </p:spPr>
      </p:pic>
      <p:pic>
        <p:nvPicPr>
          <p:cNvPr id="84" name="Picture 10" descr="http://thelittlechimpsociety.com/wp-content/uploads/2009/06/illustratie-illustration_cloud-computing-lek-leak-wolken1-450x299.jpg"/>
          <p:cNvPicPr>
            <a:picLocks noChangeAspect="1" noChangeArrowheads="1"/>
          </p:cNvPicPr>
          <p:nvPr/>
        </p:nvPicPr>
        <p:blipFill>
          <a:blip r:embed="rId4" cstate="print"/>
          <a:srcRect/>
          <a:stretch>
            <a:fillRect/>
          </a:stretch>
        </p:blipFill>
        <p:spPr bwMode="auto">
          <a:xfrm>
            <a:off x="580600" y="4445000"/>
            <a:ext cx="1883439" cy="1251441"/>
          </a:xfrm>
          <a:prstGeom prst="rect">
            <a:avLst/>
          </a:prstGeom>
          <a:noFill/>
        </p:spPr>
      </p:pic>
      <p:pic>
        <p:nvPicPr>
          <p:cNvPr id="85" name="Picture 18" descr="http://www.m-i-t-s.com/images/saas1.jpg"/>
          <p:cNvPicPr>
            <a:picLocks noChangeAspect="1" noChangeArrowheads="1"/>
          </p:cNvPicPr>
          <p:nvPr/>
        </p:nvPicPr>
        <p:blipFill>
          <a:blip r:embed="rId5" cstate="print"/>
          <a:srcRect/>
          <a:stretch>
            <a:fillRect/>
          </a:stretch>
        </p:blipFill>
        <p:spPr bwMode="auto">
          <a:xfrm>
            <a:off x="6810422" y="4445000"/>
            <a:ext cx="1790985" cy="1197970"/>
          </a:xfrm>
          <a:prstGeom prst="rect">
            <a:avLst/>
          </a:prstGeom>
          <a:noFill/>
        </p:spPr>
      </p:pic>
      <p:sp>
        <p:nvSpPr>
          <p:cNvPr id="86" name="Oval 25"/>
          <p:cNvSpPr/>
          <p:nvPr/>
        </p:nvSpPr>
        <p:spPr bwMode="auto">
          <a:xfrm>
            <a:off x="518615" y="1392071"/>
            <a:ext cx="423081" cy="423081"/>
          </a:xfrm>
          <a:prstGeom prst="ellipse">
            <a:avLst/>
          </a:prstGeom>
          <a:solidFill>
            <a:srgbClr val="C0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1</a:t>
            </a:r>
          </a:p>
        </p:txBody>
      </p:sp>
      <p:sp>
        <p:nvSpPr>
          <p:cNvPr id="87" name="Oval 26"/>
          <p:cNvSpPr/>
          <p:nvPr/>
        </p:nvSpPr>
        <p:spPr bwMode="auto">
          <a:xfrm>
            <a:off x="3550692" y="1421641"/>
            <a:ext cx="423081" cy="423081"/>
          </a:xfrm>
          <a:prstGeom prst="ellipse">
            <a:avLst/>
          </a:prstGeom>
          <a:solidFill>
            <a:srgbClr val="C0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2</a:t>
            </a:r>
            <a:endPar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88" name="Oval 27"/>
          <p:cNvSpPr/>
          <p:nvPr/>
        </p:nvSpPr>
        <p:spPr bwMode="auto">
          <a:xfrm>
            <a:off x="6569122" y="1382972"/>
            <a:ext cx="423081" cy="423081"/>
          </a:xfrm>
          <a:prstGeom prst="ellipse">
            <a:avLst/>
          </a:prstGeom>
          <a:solidFill>
            <a:srgbClr val="C0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3</a:t>
            </a:r>
            <a:endPar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89" name="ZoneTexte 88"/>
          <p:cNvSpPr txBox="1"/>
          <p:nvPr/>
        </p:nvSpPr>
        <p:spPr>
          <a:xfrm>
            <a:off x="448027" y="5816600"/>
            <a:ext cx="2082621" cy="276999"/>
          </a:xfrm>
          <a:prstGeom prst="rect">
            <a:avLst/>
          </a:prstGeom>
          <a:noFill/>
        </p:spPr>
        <p:txBody>
          <a:bodyPr wrap="none" rtlCol="0">
            <a:spAutoFit/>
          </a:bodyPr>
          <a:lstStyle/>
          <a:p>
            <a:r>
              <a:rPr lang="fr-FR" sz="1200" dirty="0" smtClean="0"/>
              <a:t>Smart Protection Network</a:t>
            </a:r>
            <a:endParaRPr lang="fr-FR" sz="1200" dirty="0"/>
          </a:p>
        </p:txBody>
      </p:sp>
      <p:sp>
        <p:nvSpPr>
          <p:cNvPr id="90" name="ZoneTexte 89"/>
          <p:cNvSpPr txBox="1"/>
          <p:nvPr/>
        </p:nvSpPr>
        <p:spPr>
          <a:xfrm>
            <a:off x="4021215" y="5803900"/>
            <a:ext cx="1133844" cy="276999"/>
          </a:xfrm>
          <a:prstGeom prst="rect">
            <a:avLst/>
          </a:prstGeom>
          <a:noFill/>
        </p:spPr>
        <p:txBody>
          <a:bodyPr wrap="none" rtlCol="0">
            <a:spAutoFit/>
          </a:bodyPr>
          <a:lstStyle/>
          <a:p>
            <a:r>
              <a:rPr lang="fr-FR" sz="1200" dirty="0" err="1" smtClean="0"/>
              <a:t>SecureCloud</a:t>
            </a:r>
            <a:endParaRPr lang="fr-FR" sz="1200" dirty="0"/>
          </a:p>
        </p:txBody>
      </p:sp>
      <p:sp>
        <p:nvSpPr>
          <p:cNvPr id="91" name="ZoneTexte 90"/>
          <p:cNvSpPr txBox="1"/>
          <p:nvPr/>
        </p:nvSpPr>
        <p:spPr>
          <a:xfrm>
            <a:off x="7106833" y="5753100"/>
            <a:ext cx="1211014" cy="276999"/>
          </a:xfrm>
          <a:prstGeom prst="rect">
            <a:avLst/>
          </a:prstGeom>
          <a:noFill/>
        </p:spPr>
        <p:txBody>
          <a:bodyPr wrap="none" rtlCol="0">
            <a:spAutoFit/>
          </a:bodyPr>
          <a:lstStyle/>
          <a:p>
            <a:r>
              <a:rPr lang="fr-FR" sz="1200" dirty="0" err="1" smtClean="0"/>
              <a:t>Deep</a:t>
            </a:r>
            <a:r>
              <a:rPr lang="fr-FR" sz="1200" dirty="0" smtClean="0"/>
              <a:t> Security</a:t>
            </a:r>
            <a:endParaRPr lang="fr-FR" sz="1200"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5631486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101"/>
          <p:cNvSpPr>
            <a:spLocks noGrp="1" noChangeArrowheads="1"/>
          </p:cNvSpPr>
          <p:nvPr>
            <p:ph type="title" idx="4294967295"/>
          </p:nvPr>
        </p:nvSpPr>
        <p:spPr>
          <a:xfrm>
            <a:off x="315913" y="193675"/>
            <a:ext cx="7594600" cy="714375"/>
          </a:xfrm>
        </p:spPr>
        <p:txBody>
          <a:bodyPr anchor="ctr"/>
          <a:lstStyle/>
          <a:p>
            <a:pPr>
              <a:lnSpc>
                <a:spcPct val="100000"/>
              </a:lnSpc>
            </a:pPr>
            <a:r>
              <a:rPr lang="en-US" dirty="0" smtClean="0">
                <a:solidFill>
                  <a:srgbClr val="CC0000"/>
                </a:solidFill>
              </a:rPr>
              <a:t>La </a:t>
            </a:r>
            <a:r>
              <a:rPr lang="en-US" dirty="0" err="1" smtClean="0">
                <a:solidFill>
                  <a:srgbClr val="CC0000"/>
                </a:solidFill>
              </a:rPr>
              <a:t>Sécurité</a:t>
            </a:r>
            <a:r>
              <a:rPr lang="en-US" dirty="0" smtClean="0">
                <a:solidFill>
                  <a:srgbClr val="CC0000"/>
                </a:solidFill>
              </a:rPr>
              <a:t> </a:t>
            </a:r>
            <a:r>
              <a:rPr lang="en-US" dirty="0" err="1" smtClean="0">
                <a:solidFill>
                  <a:srgbClr val="CC0000"/>
                </a:solidFill>
              </a:rPr>
              <a:t>depuis</a:t>
            </a:r>
            <a:r>
              <a:rPr lang="en-US" dirty="0" smtClean="0">
                <a:solidFill>
                  <a:srgbClr val="CC0000"/>
                </a:solidFill>
              </a:rPr>
              <a:t> le Cloud</a:t>
            </a:r>
            <a:endParaRPr lang="en-US" sz="2200" dirty="0" smtClean="0">
              <a:solidFill>
                <a:srgbClr val="CC0000"/>
              </a:solidFill>
            </a:endParaRPr>
          </a:p>
        </p:txBody>
      </p:sp>
      <p:sp>
        <p:nvSpPr>
          <p:cNvPr id="95" name="Text Box 52"/>
          <p:cNvSpPr txBox="1">
            <a:spLocks noChangeArrowheads="1"/>
          </p:cNvSpPr>
          <p:nvPr/>
        </p:nvSpPr>
        <p:spPr bwMode="auto">
          <a:xfrm>
            <a:off x="2857500" y="5375275"/>
            <a:ext cx="5511800" cy="769441"/>
          </a:xfrm>
          <a:prstGeom prst="rect">
            <a:avLst/>
          </a:prstGeom>
          <a:noFill/>
          <a:ln w="6350">
            <a:noFill/>
            <a:miter lim="800000"/>
            <a:headEnd/>
            <a:tailEnd/>
          </a:ln>
        </p:spPr>
        <p:txBody>
          <a:bodyPr wrap="square">
            <a:spAutoFit/>
          </a:bodyPr>
          <a:lstStyle/>
          <a:p>
            <a:pPr>
              <a:spcBef>
                <a:spcPct val="50000"/>
              </a:spcBef>
            </a:pPr>
            <a:r>
              <a:rPr lang="en-US" sz="2200" i="1" dirty="0" smtClean="0">
                <a:solidFill>
                  <a:srgbClr val="2D699F"/>
                </a:solidFill>
              </a:rPr>
              <a:t>Stopper les menaces </a:t>
            </a:r>
            <a:r>
              <a:rPr lang="en-US" sz="2200" i="1" dirty="0" err="1" smtClean="0">
                <a:solidFill>
                  <a:srgbClr val="2D699F"/>
                </a:solidFill>
              </a:rPr>
              <a:t>avant</a:t>
            </a:r>
            <a:r>
              <a:rPr lang="en-US" sz="2200" i="1" dirty="0" smtClean="0">
                <a:solidFill>
                  <a:srgbClr val="2D699F"/>
                </a:solidFill>
              </a:rPr>
              <a:t> </a:t>
            </a:r>
            <a:r>
              <a:rPr lang="en-US" sz="2200" i="1" dirty="0" err="1" smtClean="0">
                <a:solidFill>
                  <a:srgbClr val="2D699F"/>
                </a:solidFill>
              </a:rPr>
              <a:t>qu’elles</a:t>
            </a:r>
            <a:r>
              <a:rPr lang="en-US" sz="2200" i="1" dirty="0" smtClean="0">
                <a:solidFill>
                  <a:srgbClr val="2D699F"/>
                </a:solidFill>
              </a:rPr>
              <a:t> ne </a:t>
            </a:r>
            <a:r>
              <a:rPr lang="en-US" sz="2200" i="1" dirty="0" err="1" smtClean="0">
                <a:solidFill>
                  <a:srgbClr val="2D699F"/>
                </a:solidFill>
              </a:rPr>
              <a:t>gagnent</a:t>
            </a:r>
            <a:r>
              <a:rPr lang="en-US" sz="2200" i="1" dirty="0" smtClean="0">
                <a:solidFill>
                  <a:srgbClr val="2D699F"/>
                </a:solidFill>
              </a:rPr>
              <a:t> le </a:t>
            </a:r>
            <a:r>
              <a:rPr lang="en-US" sz="2200" i="1" dirty="0" err="1" smtClean="0">
                <a:solidFill>
                  <a:srgbClr val="2D699F"/>
                </a:solidFill>
              </a:rPr>
              <a:t>Système</a:t>
            </a:r>
            <a:r>
              <a:rPr lang="en-US" sz="2200" i="1" dirty="0" smtClean="0">
                <a:solidFill>
                  <a:srgbClr val="2D699F"/>
                </a:solidFill>
              </a:rPr>
              <a:t> </a:t>
            </a:r>
            <a:r>
              <a:rPr lang="en-US" sz="2200" i="1" dirty="0" err="1" smtClean="0">
                <a:solidFill>
                  <a:srgbClr val="2D699F"/>
                </a:solidFill>
              </a:rPr>
              <a:t>d’Information</a:t>
            </a:r>
            <a:endParaRPr lang="en-US" sz="2200" i="1" dirty="0">
              <a:solidFill>
                <a:srgbClr val="2D699F"/>
              </a:solidFill>
            </a:endParaRPr>
          </a:p>
        </p:txBody>
      </p:sp>
      <p:sp>
        <p:nvSpPr>
          <p:cNvPr id="21508" name="Rectangle 12"/>
          <p:cNvSpPr>
            <a:spLocks noChangeArrowheads="1"/>
          </p:cNvSpPr>
          <p:nvPr/>
        </p:nvSpPr>
        <p:spPr bwMode="auto">
          <a:xfrm>
            <a:off x="3297238" y="7005638"/>
            <a:ext cx="1149350" cy="438150"/>
          </a:xfrm>
          <a:prstGeom prst="rect">
            <a:avLst/>
          </a:prstGeom>
          <a:noFill/>
          <a:ln w="9525">
            <a:noFill/>
            <a:miter lim="800000"/>
            <a:headEnd/>
            <a:tailEnd/>
          </a:ln>
        </p:spPr>
        <p:txBody>
          <a:bodyPr wrap="none" anchor="ctr"/>
          <a:lstStyle/>
          <a:p>
            <a:pPr algn="ctr" eaLnBrk="0" hangingPunct="0"/>
            <a:endParaRPr lang="fr-FR" sz="800"/>
          </a:p>
        </p:txBody>
      </p:sp>
      <p:grpSp>
        <p:nvGrpSpPr>
          <p:cNvPr id="2" name="Group 45"/>
          <p:cNvGrpSpPr>
            <a:grpSpLocks/>
          </p:cNvGrpSpPr>
          <p:nvPr/>
        </p:nvGrpSpPr>
        <p:grpSpPr bwMode="auto">
          <a:xfrm>
            <a:off x="3551238" y="1698625"/>
            <a:ext cx="3522662" cy="3130550"/>
            <a:chOff x="2237" y="941"/>
            <a:chExt cx="2219" cy="1972"/>
          </a:xfrm>
        </p:grpSpPr>
        <p:pic>
          <p:nvPicPr>
            <p:cNvPr id="21535" name="Picture 101" descr="SPN_Branded_horizontal_color.gif"/>
            <p:cNvPicPr>
              <a:picLocks noChangeAspect="1"/>
            </p:cNvPicPr>
            <p:nvPr/>
          </p:nvPicPr>
          <p:blipFill>
            <a:blip r:embed="rId3" cstate="print"/>
            <a:srcRect/>
            <a:stretch>
              <a:fillRect/>
            </a:stretch>
          </p:blipFill>
          <p:spPr bwMode="auto">
            <a:xfrm>
              <a:off x="2690" y="941"/>
              <a:ext cx="1267" cy="511"/>
            </a:xfrm>
            <a:prstGeom prst="rect">
              <a:avLst/>
            </a:prstGeom>
            <a:noFill/>
            <a:ln w="9525">
              <a:noFill/>
              <a:miter lim="800000"/>
              <a:headEnd/>
              <a:tailEnd/>
            </a:ln>
          </p:spPr>
        </p:pic>
        <p:sp>
          <p:nvSpPr>
            <p:cNvPr id="329733" name="Cloud"/>
            <p:cNvSpPr>
              <a:spLocks noChangeAspect="1" noEditPoints="1" noChangeArrowheads="1"/>
            </p:cNvSpPr>
            <p:nvPr/>
          </p:nvSpPr>
          <p:spPr bwMode="auto">
            <a:xfrm>
              <a:off x="2237" y="1474"/>
              <a:ext cx="2219" cy="143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FF"/>
                </a:gs>
                <a:gs pos="100000">
                  <a:srgbClr val="ACCAEB"/>
                </a:gs>
              </a:gsLst>
              <a:path path="rect">
                <a:fillToRect l="50000" t="50000" r="50000" b="50000"/>
              </a:path>
            </a:gradFill>
            <a:ln w="9525">
              <a:noFill/>
              <a:miter lim="800000"/>
              <a:headEnd/>
              <a:tailEnd/>
            </a:ln>
            <a:effectLst>
              <a:outerShdw dist="71842" dir="2700000" algn="ctr" rotWithShape="0">
                <a:srgbClr val="808080"/>
              </a:outerShdw>
            </a:effectLst>
          </p:spPr>
          <p:txBody>
            <a:bodyPr/>
            <a:lstStyle/>
            <a:p>
              <a:pPr algn="ctr">
                <a:defRPr/>
              </a:pPr>
              <a:endParaRPr lang="en-US" sz="1000"/>
            </a:p>
          </p:txBody>
        </p:sp>
        <p:pic>
          <p:nvPicPr>
            <p:cNvPr id="21537" name="Picture 9" descr="Email_Reputation_trans.png"/>
            <p:cNvPicPr>
              <a:picLocks noChangeAspect="1"/>
            </p:cNvPicPr>
            <p:nvPr/>
          </p:nvPicPr>
          <p:blipFill>
            <a:blip r:embed="rId4" cstate="print"/>
            <a:srcRect/>
            <a:stretch>
              <a:fillRect/>
            </a:stretch>
          </p:blipFill>
          <p:spPr bwMode="auto">
            <a:xfrm>
              <a:off x="3260" y="1601"/>
              <a:ext cx="414" cy="397"/>
            </a:xfrm>
            <a:prstGeom prst="rect">
              <a:avLst/>
            </a:prstGeom>
            <a:noFill/>
            <a:ln w="9525">
              <a:noFill/>
              <a:miter lim="800000"/>
              <a:headEnd/>
              <a:tailEnd/>
            </a:ln>
          </p:spPr>
        </p:pic>
        <p:pic>
          <p:nvPicPr>
            <p:cNvPr id="21538" name="Picture 13" descr="Web_Reputation_trans.png"/>
            <p:cNvPicPr>
              <a:picLocks noChangeAspect="1"/>
            </p:cNvPicPr>
            <p:nvPr/>
          </p:nvPicPr>
          <p:blipFill>
            <a:blip r:embed="rId5" cstate="print"/>
            <a:srcRect/>
            <a:stretch>
              <a:fillRect/>
            </a:stretch>
          </p:blipFill>
          <p:spPr bwMode="auto">
            <a:xfrm>
              <a:off x="3906" y="1957"/>
              <a:ext cx="396" cy="396"/>
            </a:xfrm>
            <a:prstGeom prst="rect">
              <a:avLst/>
            </a:prstGeom>
            <a:noFill/>
            <a:ln w="9525">
              <a:noFill/>
              <a:miter lim="800000"/>
              <a:headEnd/>
              <a:tailEnd/>
            </a:ln>
          </p:spPr>
        </p:pic>
        <p:sp>
          <p:nvSpPr>
            <p:cNvPr id="17764" name="Text Box 356"/>
            <p:cNvSpPr txBox="1">
              <a:spLocks noChangeArrowheads="1"/>
            </p:cNvSpPr>
            <p:nvPr/>
          </p:nvSpPr>
          <p:spPr bwMode="auto">
            <a:xfrm>
              <a:off x="3166" y="2631"/>
              <a:ext cx="631" cy="1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80000"/>
                </a:lnSpc>
                <a:defRPr/>
              </a:pPr>
              <a:r>
                <a:rPr lang="en-US" sz="800"/>
                <a:t>File Reputation</a:t>
              </a:r>
            </a:p>
          </p:txBody>
        </p:sp>
        <p:grpSp>
          <p:nvGrpSpPr>
            <p:cNvPr id="3" name="Group 358"/>
            <p:cNvGrpSpPr>
              <a:grpSpLocks/>
            </p:cNvGrpSpPr>
            <p:nvPr/>
          </p:nvGrpSpPr>
          <p:grpSpPr bwMode="auto">
            <a:xfrm>
              <a:off x="2381" y="1865"/>
              <a:ext cx="734" cy="859"/>
              <a:chOff x="2542" y="1886"/>
              <a:chExt cx="734" cy="859"/>
            </a:xfrm>
          </p:grpSpPr>
          <p:pic>
            <p:nvPicPr>
              <p:cNvPr id="21547" name="Picture 99" descr="trendlab.png"/>
              <p:cNvPicPr>
                <a:picLocks noChangeAspect="1"/>
              </p:cNvPicPr>
              <p:nvPr/>
            </p:nvPicPr>
            <p:blipFill>
              <a:blip r:embed="rId6" cstate="print"/>
              <a:srcRect/>
              <a:stretch>
                <a:fillRect/>
              </a:stretch>
            </p:blipFill>
            <p:spPr bwMode="auto">
              <a:xfrm>
                <a:off x="2667" y="1886"/>
                <a:ext cx="452" cy="354"/>
              </a:xfrm>
              <a:prstGeom prst="rect">
                <a:avLst/>
              </a:prstGeom>
              <a:noFill/>
              <a:ln w="9525">
                <a:noFill/>
                <a:miter lim="800000"/>
                <a:headEnd/>
                <a:tailEnd/>
              </a:ln>
            </p:spPr>
          </p:pic>
          <p:sp>
            <p:nvSpPr>
              <p:cNvPr id="17765" name="Text Box 357"/>
              <p:cNvSpPr txBox="1">
                <a:spLocks noChangeArrowheads="1"/>
              </p:cNvSpPr>
              <p:nvPr/>
            </p:nvSpPr>
            <p:spPr bwMode="auto">
              <a:xfrm>
                <a:off x="2542" y="2251"/>
                <a:ext cx="734" cy="49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r>
                  <a:rPr lang="en-US" sz="900">
                    <a:ea typeface="ＭＳ Ｐゴシック" charset="-128"/>
                  </a:rPr>
                  <a:t>Threat Correlation,</a:t>
                </a:r>
                <a:br>
                  <a:rPr lang="en-US" sz="900">
                    <a:ea typeface="ＭＳ Ｐゴシック" charset="-128"/>
                  </a:rPr>
                </a:br>
                <a:r>
                  <a:rPr lang="en-US" sz="900">
                    <a:ea typeface="ＭＳ Ｐゴシック" charset="-128"/>
                  </a:rPr>
                  <a:t>Feedback Loops, Analysis</a:t>
                </a:r>
              </a:p>
              <a:p>
                <a:pPr algn="ctr"/>
                <a:endParaRPr lang="en-US" sz="900"/>
              </a:p>
            </p:txBody>
          </p:sp>
        </p:grpSp>
        <p:sp>
          <p:nvSpPr>
            <p:cNvPr id="21541" name="AutoShape 385"/>
            <p:cNvSpPr>
              <a:spLocks noChangeArrowheads="1"/>
            </p:cNvSpPr>
            <p:nvPr/>
          </p:nvSpPr>
          <p:spPr bwMode="auto">
            <a:xfrm rot="-5777721">
              <a:off x="3183" y="2029"/>
              <a:ext cx="301" cy="1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7 w 21600"/>
                <a:gd name="T19" fmla="*/ 3183 h 21600"/>
                <a:gd name="T20" fmla="*/ 18443 w 21600"/>
                <a:gd name="T21" fmla="*/ 1841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070" y="10837"/>
                  </a:moveTo>
                  <a:cubicBezTo>
                    <a:pt x="20070" y="10825"/>
                    <a:pt x="20071" y="10812"/>
                    <a:pt x="20071" y="10800"/>
                  </a:cubicBezTo>
                  <a:cubicBezTo>
                    <a:pt x="20071" y="5679"/>
                    <a:pt x="15920" y="1529"/>
                    <a:pt x="10800" y="1529"/>
                  </a:cubicBezTo>
                  <a:cubicBezTo>
                    <a:pt x="5679" y="1529"/>
                    <a:pt x="1529" y="5679"/>
                    <a:pt x="1529" y="10800"/>
                  </a:cubicBezTo>
                  <a:lnTo>
                    <a:pt x="0" y="10800"/>
                  </a:lnTo>
                  <a:cubicBezTo>
                    <a:pt x="0" y="4835"/>
                    <a:pt x="4835" y="0"/>
                    <a:pt x="10800" y="0"/>
                  </a:cubicBezTo>
                  <a:cubicBezTo>
                    <a:pt x="16764" y="0"/>
                    <a:pt x="21600" y="4835"/>
                    <a:pt x="21600" y="10800"/>
                  </a:cubicBezTo>
                  <a:cubicBezTo>
                    <a:pt x="21600" y="10814"/>
                    <a:pt x="21599" y="10829"/>
                    <a:pt x="21599" y="10844"/>
                  </a:cubicBezTo>
                  <a:lnTo>
                    <a:pt x="24299" y="10855"/>
                  </a:lnTo>
                  <a:lnTo>
                    <a:pt x="20820" y="14306"/>
                  </a:lnTo>
                  <a:lnTo>
                    <a:pt x="17370" y="10826"/>
                  </a:lnTo>
                  <a:lnTo>
                    <a:pt x="20070" y="10837"/>
                  </a:lnTo>
                  <a:close/>
                </a:path>
              </a:pathLst>
            </a:custGeom>
            <a:solidFill>
              <a:srgbClr val="99CCFF"/>
            </a:solidFill>
            <a:ln w="9525">
              <a:noFill/>
              <a:miter lim="800000"/>
              <a:headEnd/>
              <a:tailEnd/>
            </a:ln>
          </p:spPr>
          <p:txBody>
            <a:bodyPr vert="eaVert" wrap="none" anchor="ctr"/>
            <a:lstStyle/>
            <a:p>
              <a:endParaRPr lang="en-US"/>
            </a:p>
          </p:txBody>
        </p:sp>
        <p:sp>
          <p:nvSpPr>
            <p:cNvPr id="21542" name="AutoShape 386"/>
            <p:cNvSpPr>
              <a:spLocks noChangeArrowheads="1"/>
            </p:cNvSpPr>
            <p:nvPr/>
          </p:nvSpPr>
          <p:spPr bwMode="auto">
            <a:xfrm rot="8913672">
              <a:off x="3686" y="2281"/>
              <a:ext cx="301" cy="1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7 w 21600"/>
                <a:gd name="T19" fmla="*/ 3183 h 21600"/>
                <a:gd name="T20" fmla="*/ 18443 w 21600"/>
                <a:gd name="T21" fmla="*/ 1841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070" y="10837"/>
                  </a:moveTo>
                  <a:cubicBezTo>
                    <a:pt x="20070" y="10825"/>
                    <a:pt x="20071" y="10812"/>
                    <a:pt x="20071" y="10800"/>
                  </a:cubicBezTo>
                  <a:cubicBezTo>
                    <a:pt x="20071" y="5679"/>
                    <a:pt x="15920" y="1529"/>
                    <a:pt x="10800" y="1529"/>
                  </a:cubicBezTo>
                  <a:cubicBezTo>
                    <a:pt x="5679" y="1529"/>
                    <a:pt x="1529" y="5679"/>
                    <a:pt x="1529" y="10800"/>
                  </a:cubicBezTo>
                  <a:lnTo>
                    <a:pt x="0" y="10800"/>
                  </a:lnTo>
                  <a:cubicBezTo>
                    <a:pt x="0" y="4835"/>
                    <a:pt x="4835" y="0"/>
                    <a:pt x="10800" y="0"/>
                  </a:cubicBezTo>
                  <a:cubicBezTo>
                    <a:pt x="16764" y="0"/>
                    <a:pt x="21600" y="4835"/>
                    <a:pt x="21600" y="10800"/>
                  </a:cubicBezTo>
                  <a:cubicBezTo>
                    <a:pt x="21600" y="10814"/>
                    <a:pt x="21599" y="10829"/>
                    <a:pt x="21599" y="10844"/>
                  </a:cubicBezTo>
                  <a:lnTo>
                    <a:pt x="24299" y="10855"/>
                  </a:lnTo>
                  <a:lnTo>
                    <a:pt x="20820" y="14306"/>
                  </a:lnTo>
                  <a:lnTo>
                    <a:pt x="17370" y="10826"/>
                  </a:lnTo>
                  <a:lnTo>
                    <a:pt x="20070" y="10837"/>
                  </a:lnTo>
                  <a:close/>
                </a:path>
              </a:pathLst>
            </a:custGeom>
            <a:solidFill>
              <a:srgbClr val="99CCFF"/>
            </a:solidFill>
            <a:ln w="9525">
              <a:noFill/>
              <a:miter lim="800000"/>
              <a:headEnd/>
              <a:tailEnd/>
            </a:ln>
          </p:spPr>
          <p:txBody>
            <a:bodyPr rot="10800000" wrap="none" anchor="ctr"/>
            <a:lstStyle/>
            <a:p>
              <a:endParaRPr lang="en-US"/>
            </a:p>
          </p:txBody>
        </p:sp>
        <p:sp>
          <p:nvSpPr>
            <p:cNvPr id="21543" name="AutoShape 387"/>
            <p:cNvSpPr>
              <a:spLocks noChangeArrowheads="1"/>
            </p:cNvSpPr>
            <p:nvPr/>
          </p:nvSpPr>
          <p:spPr bwMode="auto">
            <a:xfrm rot="1892338">
              <a:off x="3671" y="1792"/>
              <a:ext cx="301" cy="1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7 w 21600"/>
                <a:gd name="T19" fmla="*/ 3183 h 21600"/>
                <a:gd name="T20" fmla="*/ 18443 w 21600"/>
                <a:gd name="T21" fmla="*/ 1841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070" y="10837"/>
                  </a:moveTo>
                  <a:cubicBezTo>
                    <a:pt x="20070" y="10825"/>
                    <a:pt x="20071" y="10812"/>
                    <a:pt x="20071" y="10800"/>
                  </a:cubicBezTo>
                  <a:cubicBezTo>
                    <a:pt x="20071" y="5679"/>
                    <a:pt x="15920" y="1529"/>
                    <a:pt x="10800" y="1529"/>
                  </a:cubicBezTo>
                  <a:cubicBezTo>
                    <a:pt x="5679" y="1529"/>
                    <a:pt x="1529" y="5679"/>
                    <a:pt x="1529" y="10800"/>
                  </a:cubicBezTo>
                  <a:lnTo>
                    <a:pt x="0" y="10800"/>
                  </a:lnTo>
                  <a:cubicBezTo>
                    <a:pt x="0" y="4835"/>
                    <a:pt x="4835" y="0"/>
                    <a:pt x="10800" y="0"/>
                  </a:cubicBezTo>
                  <a:cubicBezTo>
                    <a:pt x="16764" y="0"/>
                    <a:pt x="21600" y="4835"/>
                    <a:pt x="21600" y="10800"/>
                  </a:cubicBezTo>
                  <a:cubicBezTo>
                    <a:pt x="21600" y="10814"/>
                    <a:pt x="21599" y="10829"/>
                    <a:pt x="21599" y="10844"/>
                  </a:cubicBezTo>
                  <a:lnTo>
                    <a:pt x="24299" y="10855"/>
                  </a:lnTo>
                  <a:lnTo>
                    <a:pt x="20820" y="14306"/>
                  </a:lnTo>
                  <a:lnTo>
                    <a:pt x="17370" y="10826"/>
                  </a:lnTo>
                  <a:lnTo>
                    <a:pt x="20070" y="10837"/>
                  </a:lnTo>
                  <a:close/>
                </a:path>
              </a:pathLst>
            </a:custGeom>
            <a:solidFill>
              <a:srgbClr val="99CCFF"/>
            </a:solidFill>
            <a:ln w="9525">
              <a:noFill/>
              <a:miter lim="800000"/>
              <a:headEnd/>
              <a:tailEnd/>
            </a:ln>
          </p:spPr>
          <p:txBody>
            <a:bodyPr wrap="none" anchor="ctr"/>
            <a:lstStyle/>
            <a:p>
              <a:endParaRPr lang="en-US"/>
            </a:p>
          </p:txBody>
        </p:sp>
        <p:sp>
          <p:nvSpPr>
            <p:cNvPr id="17762" name="Text Box 354"/>
            <p:cNvSpPr txBox="1">
              <a:spLocks noChangeArrowheads="1"/>
            </p:cNvSpPr>
            <p:nvPr/>
          </p:nvSpPr>
          <p:spPr bwMode="auto">
            <a:xfrm>
              <a:off x="3151" y="1970"/>
              <a:ext cx="643" cy="1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80000"/>
                </a:lnSpc>
                <a:defRPr/>
              </a:pPr>
              <a:r>
                <a:rPr lang="en-US" sz="800"/>
                <a:t>Email Reputation</a:t>
              </a:r>
            </a:p>
          </p:txBody>
        </p:sp>
        <p:sp>
          <p:nvSpPr>
            <p:cNvPr id="17763" name="Text Box 355"/>
            <p:cNvSpPr txBox="1">
              <a:spLocks noChangeArrowheads="1"/>
            </p:cNvSpPr>
            <p:nvPr/>
          </p:nvSpPr>
          <p:spPr bwMode="auto">
            <a:xfrm>
              <a:off x="3806" y="2326"/>
              <a:ext cx="610" cy="12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80000"/>
                </a:lnSpc>
                <a:defRPr/>
              </a:pPr>
              <a:r>
                <a:rPr lang="en-US" sz="800"/>
                <a:t>Web Reputation</a:t>
              </a:r>
            </a:p>
          </p:txBody>
        </p:sp>
        <p:pic>
          <p:nvPicPr>
            <p:cNvPr id="21546" name="Picture 11" descr="File_Reputation_trans.png"/>
            <p:cNvPicPr>
              <a:picLocks noChangeAspect="1"/>
            </p:cNvPicPr>
            <p:nvPr/>
          </p:nvPicPr>
          <p:blipFill>
            <a:blip r:embed="rId7" cstate="print"/>
            <a:srcRect/>
            <a:stretch>
              <a:fillRect/>
            </a:stretch>
          </p:blipFill>
          <p:spPr bwMode="auto">
            <a:xfrm>
              <a:off x="3278" y="2253"/>
              <a:ext cx="399" cy="398"/>
            </a:xfrm>
            <a:prstGeom prst="rect">
              <a:avLst/>
            </a:prstGeom>
            <a:noFill/>
            <a:ln w="9525">
              <a:noFill/>
              <a:miter lim="800000"/>
              <a:headEnd/>
              <a:tailEnd/>
            </a:ln>
          </p:spPr>
        </p:pic>
      </p:grpSp>
      <p:sp>
        <p:nvSpPr>
          <p:cNvPr id="119869" name="AutoShape 72"/>
          <p:cNvSpPr>
            <a:spLocks noChangeArrowheads="1"/>
          </p:cNvSpPr>
          <p:nvPr/>
        </p:nvSpPr>
        <p:spPr bwMode="auto">
          <a:xfrm>
            <a:off x="4916488" y="2630488"/>
            <a:ext cx="212725" cy="652462"/>
          </a:xfrm>
          <a:prstGeom prst="cube">
            <a:avLst>
              <a:gd name="adj" fmla="val 78514"/>
            </a:avLst>
          </a:prstGeom>
          <a:solidFill>
            <a:srgbClr val="CC0000"/>
          </a:solidFill>
          <a:ln w="9525">
            <a:solidFill>
              <a:srgbClr val="7E0000"/>
            </a:solidFill>
            <a:miter lim="800000"/>
            <a:headEnd/>
            <a:tailEnd/>
          </a:ln>
        </p:spPr>
        <p:txBody>
          <a:bodyPr wrap="none" anchor="ctr"/>
          <a:lstStyle/>
          <a:p>
            <a:pPr algn="ctr"/>
            <a:endParaRPr lang="fr-FR" sz="1000"/>
          </a:p>
        </p:txBody>
      </p:sp>
      <p:sp>
        <p:nvSpPr>
          <p:cNvPr id="119870" name="AutoShape 71"/>
          <p:cNvSpPr>
            <a:spLocks noChangeArrowheads="1"/>
          </p:cNvSpPr>
          <p:nvPr/>
        </p:nvSpPr>
        <p:spPr bwMode="auto">
          <a:xfrm>
            <a:off x="5910263" y="3308350"/>
            <a:ext cx="212725" cy="654050"/>
          </a:xfrm>
          <a:prstGeom prst="cube">
            <a:avLst>
              <a:gd name="adj" fmla="val 78514"/>
            </a:avLst>
          </a:prstGeom>
          <a:solidFill>
            <a:srgbClr val="CC0000"/>
          </a:solidFill>
          <a:ln w="9525">
            <a:solidFill>
              <a:srgbClr val="7E0000"/>
            </a:solidFill>
            <a:miter lim="800000"/>
            <a:headEnd/>
            <a:tailEnd/>
          </a:ln>
        </p:spPr>
        <p:txBody>
          <a:bodyPr wrap="none" anchor="ctr"/>
          <a:lstStyle/>
          <a:p>
            <a:pPr algn="ctr"/>
            <a:endParaRPr lang="fr-FR" sz="1000"/>
          </a:p>
        </p:txBody>
      </p:sp>
      <p:sp>
        <p:nvSpPr>
          <p:cNvPr id="119871" name="AutoShape 70"/>
          <p:cNvSpPr>
            <a:spLocks noChangeArrowheads="1"/>
          </p:cNvSpPr>
          <p:nvPr/>
        </p:nvSpPr>
        <p:spPr bwMode="auto">
          <a:xfrm>
            <a:off x="4922838" y="3671888"/>
            <a:ext cx="212725" cy="650875"/>
          </a:xfrm>
          <a:prstGeom prst="cube">
            <a:avLst>
              <a:gd name="adj" fmla="val 78514"/>
            </a:avLst>
          </a:prstGeom>
          <a:solidFill>
            <a:srgbClr val="CC0000"/>
          </a:solidFill>
          <a:ln w="9525">
            <a:solidFill>
              <a:srgbClr val="7E0000"/>
            </a:solidFill>
            <a:miter lim="800000"/>
            <a:headEnd/>
            <a:tailEnd/>
          </a:ln>
        </p:spPr>
        <p:txBody>
          <a:bodyPr wrap="none" anchor="ctr"/>
          <a:lstStyle/>
          <a:p>
            <a:pPr algn="ctr"/>
            <a:endParaRPr lang="fr-FR" sz="1000"/>
          </a:p>
        </p:txBody>
      </p:sp>
      <p:grpSp>
        <p:nvGrpSpPr>
          <p:cNvPr id="4" name="Group 64"/>
          <p:cNvGrpSpPr>
            <a:grpSpLocks/>
          </p:cNvGrpSpPr>
          <p:nvPr/>
        </p:nvGrpSpPr>
        <p:grpSpPr bwMode="auto">
          <a:xfrm>
            <a:off x="5853113" y="2468563"/>
            <a:ext cx="2806700" cy="477837"/>
            <a:chOff x="3687" y="1354"/>
            <a:chExt cx="1768" cy="301"/>
          </a:xfrm>
        </p:grpSpPr>
        <p:grpSp>
          <p:nvGrpSpPr>
            <p:cNvPr id="5" name="Group 349"/>
            <p:cNvGrpSpPr>
              <a:grpSpLocks/>
            </p:cNvGrpSpPr>
            <p:nvPr/>
          </p:nvGrpSpPr>
          <p:grpSpPr bwMode="auto">
            <a:xfrm>
              <a:off x="4753" y="1354"/>
              <a:ext cx="702" cy="226"/>
              <a:chOff x="198" y="917"/>
              <a:chExt cx="702" cy="226"/>
            </a:xfrm>
          </p:grpSpPr>
          <p:sp>
            <p:nvSpPr>
              <p:cNvPr id="17752" name="AutoShape 344"/>
              <p:cNvSpPr>
                <a:spLocks noChangeArrowheads="1"/>
              </p:cNvSpPr>
              <p:nvPr/>
            </p:nvSpPr>
            <p:spPr bwMode="auto">
              <a:xfrm>
                <a:off x="198" y="917"/>
                <a:ext cx="702" cy="226"/>
              </a:xfrm>
              <a:prstGeom prst="roundRect">
                <a:avLst>
                  <a:gd name="adj" fmla="val 7421"/>
                </a:avLst>
              </a:prstGeom>
              <a:gradFill rotWithShape="0">
                <a:gsLst>
                  <a:gs pos="0">
                    <a:schemeClr val="hlink"/>
                  </a:gs>
                  <a:gs pos="100000">
                    <a:schemeClr val="tx2"/>
                  </a:gs>
                </a:gsLst>
                <a:lin ang="5400000" scaled="1"/>
              </a:gradFill>
              <a:ln w="9525" algn="ctr">
                <a:noFill/>
                <a:round/>
                <a:headEnd/>
                <a:tailEnd/>
              </a:ln>
              <a:effectLst>
                <a:outerShdw dist="35921" dir="2700000" algn="ctr" rotWithShape="0">
                  <a:srgbClr val="808080"/>
                </a:outerShdw>
              </a:effectLst>
            </p:spPr>
            <p:txBody>
              <a:bodyPr wrap="none" anchor="ctr"/>
              <a:lstStyle/>
              <a:p>
                <a:endParaRPr lang="fr-FR"/>
              </a:p>
            </p:txBody>
          </p:sp>
          <p:sp>
            <p:nvSpPr>
              <p:cNvPr id="21534" name="AutoShape 49"/>
              <p:cNvSpPr>
                <a:spLocks noChangeArrowheads="1"/>
              </p:cNvSpPr>
              <p:nvPr/>
            </p:nvSpPr>
            <p:spPr bwMode="auto">
              <a:xfrm>
                <a:off x="257" y="935"/>
                <a:ext cx="580" cy="183"/>
              </a:xfrm>
              <a:prstGeom prst="roundRect">
                <a:avLst>
                  <a:gd name="adj" fmla="val 28569"/>
                </a:avLst>
              </a:prstGeom>
              <a:noFill/>
              <a:ln w="9525">
                <a:noFill/>
                <a:round/>
                <a:headEnd/>
                <a:tailEnd/>
              </a:ln>
            </p:spPr>
            <p:txBody>
              <a:bodyPr wrap="none" anchor="ctr"/>
              <a:lstStyle/>
              <a:p>
                <a:pPr algn="ctr" eaLnBrk="0" hangingPunct="0"/>
                <a:r>
                  <a:rPr lang="en-US" sz="900">
                    <a:solidFill>
                      <a:schemeClr val="bg1"/>
                    </a:solidFill>
                    <a:latin typeface="Calibri" pitchFamily="34" charset="0"/>
                  </a:rPr>
                  <a:t>EMAIL THREATS</a:t>
                </a:r>
              </a:p>
            </p:txBody>
          </p:sp>
        </p:grpSp>
        <p:sp>
          <p:nvSpPr>
            <p:cNvPr id="21531" name="Line 73"/>
            <p:cNvSpPr>
              <a:spLocks noChangeShapeType="1"/>
            </p:cNvSpPr>
            <p:nvPr/>
          </p:nvSpPr>
          <p:spPr bwMode="auto">
            <a:xfrm flipH="1">
              <a:off x="3687" y="1453"/>
              <a:ext cx="1085" cy="202"/>
            </a:xfrm>
            <a:prstGeom prst="line">
              <a:avLst/>
            </a:prstGeom>
            <a:noFill/>
            <a:ln w="38100">
              <a:solidFill>
                <a:schemeClr val="tx2"/>
              </a:solidFill>
              <a:round/>
              <a:headEnd type="none" w="med" len="lg"/>
              <a:tailEnd type="triangle" w="lg" len="med"/>
            </a:ln>
          </p:spPr>
          <p:txBody>
            <a:bodyPr/>
            <a:lstStyle/>
            <a:p>
              <a:endParaRPr lang="en-US"/>
            </a:p>
          </p:txBody>
        </p:sp>
        <p:pic>
          <p:nvPicPr>
            <p:cNvPr id="21532" name="Picture 342" descr="Malware"/>
            <p:cNvPicPr>
              <a:picLocks noChangeAspect="1" noChangeArrowheads="1"/>
            </p:cNvPicPr>
            <p:nvPr/>
          </p:nvPicPr>
          <p:blipFill>
            <a:blip r:embed="rId8" cstate="print"/>
            <a:srcRect b="22072"/>
            <a:stretch>
              <a:fillRect/>
            </a:stretch>
          </p:blipFill>
          <p:spPr bwMode="auto">
            <a:xfrm>
              <a:off x="4391" y="1375"/>
              <a:ext cx="316" cy="270"/>
            </a:xfrm>
            <a:prstGeom prst="rect">
              <a:avLst/>
            </a:prstGeom>
            <a:noFill/>
            <a:ln w="9525">
              <a:noFill/>
              <a:miter lim="800000"/>
              <a:headEnd/>
              <a:tailEnd/>
            </a:ln>
          </p:spPr>
        </p:pic>
      </p:grpSp>
      <p:grpSp>
        <p:nvGrpSpPr>
          <p:cNvPr id="6" name="Group 70"/>
          <p:cNvGrpSpPr>
            <a:grpSpLocks/>
          </p:cNvGrpSpPr>
          <p:nvPr/>
        </p:nvGrpSpPr>
        <p:grpSpPr bwMode="auto">
          <a:xfrm>
            <a:off x="5816600" y="4178300"/>
            <a:ext cx="2830513" cy="614363"/>
            <a:chOff x="3664" y="2431"/>
            <a:chExt cx="1783" cy="387"/>
          </a:xfrm>
        </p:grpSpPr>
        <p:sp>
          <p:nvSpPr>
            <p:cNvPr id="21525" name="Line 75"/>
            <p:cNvSpPr>
              <a:spLocks noChangeShapeType="1"/>
            </p:cNvSpPr>
            <p:nvPr/>
          </p:nvSpPr>
          <p:spPr bwMode="auto">
            <a:xfrm flipH="1" flipV="1">
              <a:off x="3664" y="2431"/>
              <a:ext cx="1084" cy="276"/>
            </a:xfrm>
            <a:prstGeom prst="line">
              <a:avLst/>
            </a:prstGeom>
            <a:noFill/>
            <a:ln w="38100">
              <a:solidFill>
                <a:schemeClr val="tx2"/>
              </a:solidFill>
              <a:round/>
              <a:headEnd type="none" w="med" len="lg"/>
              <a:tailEnd type="triangle" w="lg" len="med"/>
            </a:ln>
          </p:spPr>
          <p:txBody>
            <a:bodyPr/>
            <a:lstStyle/>
            <a:p>
              <a:endParaRPr lang="en-US"/>
            </a:p>
          </p:txBody>
        </p:sp>
        <p:grpSp>
          <p:nvGrpSpPr>
            <p:cNvPr id="7" name="Group 351"/>
            <p:cNvGrpSpPr>
              <a:grpSpLocks/>
            </p:cNvGrpSpPr>
            <p:nvPr/>
          </p:nvGrpSpPr>
          <p:grpSpPr bwMode="auto">
            <a:xfrm>
              <a:off x="4745" y="2592"/>
              <a:ext cx="702" cy="226"/>
              <a:chOff x="270" y="2765"/>
              <a:chExt cx="702" cy="226"/>
            </a:xfrm>
          </p:grpSpPr>
          <p:sp>
            <p:nvSpPr>
              <p:cNvPr id="17755" name="AutoShape 347"/>
              <p:cNvSpPr>
                <a:spLocks noChangeArrowheads="1"/>
              </p:cNvSpPr>
              <p:nvPr/>
            </p:nvSpPr>
            <p:spPr bwMode="auto">
              <a:xfrm>
                <a:off x="270" y="2765"/>
                <a:ext cx="702" cy="226"/>
              </a:xfrm>
              <a:prstGeom prst="roundRect">
                <a:avLst>
                  <a:gd name="adj" fmla="val 7421"/>
                </a:avLst>
              </a:prstGeom>
              <a:gradFill rotWithShape="0">
                <a:gsLst>
                  <a:gs pos="0">
                    <a:schemeClr val="hlink"/>
                  </a:gs>
                  <a:gs pos="100000">
                    <a:schemeClr val="tx2"/>
                  </a:gs>
                </a:gsLst>
                <a:lin ang="5400000" scaled="1"/>
              </a:gradFill>
              <a:ln w="9525" algn="ctr">
                <a:noFill/>
                <a:round/>
                <a:headEnd/>
                <a:tailEnd/>
              </a:ln>
              <a:effectLst>
                <a:outerShdw dist="35921" dir="2700000" algn="ctr" rotWithShape="0">
                  <a:srgbClr val="808080"/>
                </a:outerShdw>
              </a:effectLst>
            </p:spPr>
            <p:txBody>
              <a:bodyPr wrap="none" anchor="ctr"/>
              <a:lstStyle/>
              <a:p>
                <a:endParaRPr lang="fr-FR"/>
              </a:p>
            </p:txBody>
          </p:sp>
          <p:sp>
            <p:nvSpPr>
              <p:cNvPr id="21529" name="AutoShape 49"/>
              <p:cNvSpPr>
                <a:spLocks noChangeArrowheads="1"/>
              </p:cNvSpPr>
              <p:nvPr/>
            </p:nvSpPr>
            <p:spPr bwMode="auto">
              <a:xfrm>
                <a:off x="329" y="2783"/>
                <a:ext cx="580" cy="183"/>
              </a:xfrm>
              <a:prstGeom prst="roundRect">
                <a:avLst>
                  <a:gd name="adj" fmla="val 28569"/>
                </a:avLst>
              </a:prstGeom>
              <a:noFill/>
              <a:ln w="9525">
                <a:noFill/>
                <a:round/>
                <a:headEnd/>
                <a:tailEnd/>
              </a:ln>
            </p:spPr>
            <p:txBody>
              <a:bodyPr wrap="none" anchor="ctr"/>
              <a:lstStyle/>
              <a:p>
                <a:pPr algn="ctr" eaLnBrk="0" hangingPunct="0"/>
                <a:r>
                  <a:rPr lang="en-US" sz="900">
                    <a:solidFill>
                      <a:schemeClr val="bg1"/>
                    </a:solidFill>
                    <a:latin typeface="Calibri" pitchFamily="34" charset="0"/>
                  </a:rPr>
                  <a:t>FILE THREATS</a:t>
                </a:r>
              </a:p>
            </p:txBody>
          </p:sp>
        </p:grpSp>
        <p:pic>
          <p:nvPicPr>
            <p:cNvPr id="21527" name="Picture 352" descr="Malware"/>
            <p:cNvPicPr>
              <a:picLocks noChangeAspect="1" noChangeArrowheads="1"/>
            </p:cNvPicPr>
            <p:nvPr/>
          </p:nvPicPr>
          <p:blipFill>
            <a:blip r:embed="rId8" cstate="print"/>
            <a:srcRect b="22072"/>
            <a:stretch>
              <a:fillRect/>
            </a:stretch>
          </p:blipFill>
          <p:spPr bwMode="auto">
            <a:xfrm>
              <a:off x="4374" y="2546"/>
              <a:ext cx="316" cy="270"/>
            </a:xfrm>
            <a:prstGeom prst="rect">
              <a:avLst/>
            </a:prstGeom>
            <a:noFill/>
            <a:ln w="9525">
              <a:noFill/>
              <a:miter lim="800000"/>
              <a:headEnd/>
              <a:tailEnd/>
            </a:ln>
          </p:spPr>
        </p:pic>
      </p:grpSp>
      <p:grpSp>
        <p:nvGrpSpPr>
          <p:cNvPr id="8" name="Group 76"/>
          <p:cNvGrpSpPr>
            <a:grpSpLocks/>
          </p:cNvGrpSpPr>
          <p:nvPr/>
        </p:nvGrpSpPr>
        <p:grpSpPr bwMode="auto">
          <a:xfrm>
            <a:off x="6859588" y="3419475"/>
            <a:ext cx="1979612" cy="428625"/>
            <a:chOff x="4321" y="1953"/>
            <a:chExt cx="1247" cy="270"/>
          </a:xfrm>
        </p:grpSpPr>
        <p:sp>
          <p:nvSpPr>
            <p:cNvPr id="21520" name="Line 74"/>
            <p:cNvSpPr>
              <a:spLocks noChangeShapeType="1"/>
            </p:cNvSpPr>
            <p:nvPr/>
          </p:nvSpPr>
          <p:spPr bwMode="auto">
            <a:xfrm flipH="1">
              <a:off x="4321" y="2071"/>
              <a:ext cx="544" cy="0"/>
            </a:xfrm>
            <a:prstGeom prst="line">
              <a:avLst/>
            </a:prstGeom>
            <a:noFill/>
            <a:ln w="38100">
              <a:solidFill>
                <a:schemeClr val="tx2"/>
              </a:solidFill>
              <a:round/>
              <a:headEnd type="none" w="med" len="lg"/>
              <a:tailEnd type="triangle" w="lg" len="med"/>
            </a:ln>
          </p:spPr>
          <p:txBody>
            <a:bodyPr/>
            <a:lstStyle/>
            <a:p>
              <a:endParaRPr lang="en-US"/>
            </a:p>
          </p:txBody>
        </p:sp>
        <p:grpSp>
          <p:nvGrpSpPr>
            <p:cNvPr id="9" name="Group 350"/>
            <p:cNvGrpSpPr>
              <a:grpSpLocks/>
            </p:cNvGrpSpPr>
            <p:nvPr/>
          </p:nvGrpSpPr>
          <p:grpSpPr bwMode="auto">
            <a:xfrm>
              <a:off x="4866" y="1957"/>
              <a:ext cx="702" cy="226"/>
              <a:chOff x="222" y="2231"/>
              <a:chExt cx="702" cy="226"/>
            </a:xfrm>
          </p:grpSpPr>
          <p:sp>
            <p:nvSpPr>
              <p:cNvPr id="17753" name="AutoShape 345"/>
              <p:cNvSpPr>
                <a:spLocks noChangeArrowheads="1"/>
              </p:cNvSpPr>
              <p:nvPr/>
            </p:nvSpPr>
            <p:spPr bwMode="auto">
              <a:xfrm>
                <a:off x="222" y="2231"/>
                <a:ext cx="702" cy="226"/>
              </a:xfrm>
              <a:prstGeom prst="roundRect">
                <a:avLst>
                  <a:gd name="adj" fmla="val 7421"/>
                </a:avLst>
              </a:prstGeom>
              <a:gradFill rotWithShape="0">
                <a:gsLst>
                  <a:gs pos="0">
                    <a:schemeClr val="hlink"/>
                  </a:gs>
                  <a:gs pos="100000">
                    <a:schemeClr val="tx2"/>
                  </a:gs>
                </a:gsLst>
                <a:lin ang="5400000" scaled="1"/>
              </a:gradFill>
              <a:ln w="9525" algn="ctr">
                <a:noFill/>
                <a:round/>
                <a:headEnd/>
                <a:tailEnd/>
              </a:ln>
              <a:effectLst>
                <a:outerShdw dist="35921" dir="2700000" algn="ctr" rotWithShape="0">
                  <a:srgbClr val="808080"/>
                </a:outerShdw>
              </a:effectLst>
            </p:spPr>
            <p:txBody>
              <a:bodyPr wrap="none" anchor="ctr"/>
              <a:lstStyle/>
              <a:p>
                <a:endParaRPr lang="fr-FR"/>
              </a:p>
            </p:txBody>
          </p:sp>
          <p:sp>
            <p:nvSpPr>
              <p:cNvPr id="21524" name="AutoShape 49"/>
              <p:cNvSpPr>
                <a:spLocks noChangeArrowheads="1"/>
              </p:cNvSpPr>
              <p:nvPr/>
            </p:nvSpPr>
            <p:spPr bwMode="auto">
              <a:xfrm>
                <a:off x="281" y="2249"/>
                <a:ext cx="580" cy="183"/>
              </a:xfrm>
              <a:prstGeom prst="roundRect">
                <a:avLst>
                  <a:gd name="adj" fmla="val 28569"/>
                </a:avLst>
              </a:prstGeom>
              <a:noFill/>
              <a:ln w="9525">
                <a:noFill/>
                <a:round/>
                <a:headEnd/>
                <a:tailEnd/>
              </a:ln>
            </p:spPr>
            <p:txBody>
              <a:bodyPr wrap="none" anchor="ctr"/>
              <a:lstStyle/>
              <a:p>
                <a:pPr algn="ctr" eaLnBrk="0" hangingPunct="0"/>
                <a:r>
                  <a:rPr lang="en-US" sz="900">
                    <a:solidFill>
                      <a:schemeClr val="bg1"/>
                    </a:solidFill>
                    <a:latin typeface="Calibri" pitchFamily="34" charset="0"/>
                  </a:rPr>
                  <a:t>WEBSITE THREATS</a:t>
                </a:r>
              </a:p>
            </p:txBody>
          </p:sp>
        </p:grpSp>
        <p:pic>
          <p:nvPicPr>
            <p:cNvPr id="21522" name="Picture 353" descr="Malware"/>
            <p:cNvPicPr>
              <a:picLocks noChangeAspect="1" noChangeArrowheads="1"/>
            </p:cNvPicPr>
            <p:nvPr/>
          </p:nvPicPr>
          <p:blipFill>
            <a:blip r:embed="rId8" cstate="print"/>
            <a:srcRect b="22072"/>
            <a:stretch>
              <a:fillRect/>
            </a:stretch>
          </p:blipFill>
          <p:spPr bwMode="auto">
            <a:xfrm>
              <a:off x="4520" y="1953"/>
              <a:ext cx="316" cy="270"/>
            </a:xfrm>
            <a:prstGeom prst="rect">
              <a:avLst/>
            </a:prstGeom>
            <a:noFill/>
            <a:ln w="9525">
              <a:noFill/>
              <a:miter lim="800000"/>
              <a:headEnd/>
              <a:tailEnd/>
            </a:ln>
          </p:spPr>
        </p:pic>
      </p:grpSp>
      <p:grpSp>
        <p:nvGrpSpPr>
          <p:cNvPr id="10" name="Group 9"/>
          <p:cNvGrpSpPr>
            <a:grpSpLocks/>
          </p:cNvGrpSpPr>
          <p:nvPr/>
        </p:nvGrpSpPr>
        <p:grpSpPr bwMode="auto">
          <a:xfrm>
            <a:off x="437876" y="1995488"/>
            <a:ext cx="2946673" cy="3428678"/>
            <a:chOff x="3915" y="-312"/>
            <a:chExt cx="1676" cy="1874"/>
          </a:xfrm>
        </p:grpSpPr>
        <p:pic>
          <p:nvPicPr>
            <p:cNvPr id="21518" name="Picture 8" descr="TMES_Chart091117"/>
            <p:cNvPicPr>
              <a:picLocks noChangeAspect="1" noChangeArrowheads="1"/>
            </p:cNvPicPr>
            <p:nvPr/>
          </p:nvPicPr>
          <p:blipFill>
            <a:blip r:embed="rId9" cstate="print"/>
            <a:srcRect/>
            <a:stretch>
              <a:fillRect/>
            </a:stretch>
          </p:blipFill>
          <p:spPr bwMode="auto">
            <a:xfrm>
              <a:off x="3915" y="-312"/>
              <a:ext cx="1676" cy="1679"/>
            </a:xfrm>
            <a:prstGeom prst="rect">
              <a:avLst/>
            </a:prstGeom>
            <a:noFill/>
            <a:ln w="9525">
              <a:noFill/>
              <a:miter lim="800000"/>
              <a:headEnd/>
              <a:tailEnd/>
            </a:ln>
          </p:spPr>
        </p:pic>
        <p:sp>
          <p:nvSpPr>
            <p:cNvPr id="21519" name="Rectangle 7"/>
            <p:cNvSpPr>
              <a:spLocks noChangeArrowheads="1"/>
            </p:cNvSpPr>
            <p:nvPr/>
          </p:nvSpPr>
          <p:spPr bwMode="auto">
            <a:xfrm>
              <a:off x="4107" y="1300"/>
              <a:ext cx="1262" cy="262"/>
            </a:xfrm>
            <a:prstGeom prst="rect">
              <a:avLst/>
            </a:prstGeom>
            <a:noFill/>
            <a:ln w="9525">
              <a:noFill/>
              <a:miter lim="800000"/>
              <a:headEnd/>
              <a:tailEnd/>
            </a:ln>
          </p:spPr>
          <p:txBody>
            <a:bodyPr>
              <a:spAutoFit/>
            </a:bodyPr>
            <a:lstStyle/>
            <a:p>
              <a:pPr eaLnBrk="0" hangingPunct="0">
                <a:lnSpc>
                  <a:spcPct val="90000"/>
                </a:lnSpc>
                <a:spcBef>
                  <a:spcPct val="50000"/>
                </a:spcBef>
                <a:buClr>
                  <a:srgbClr val="CC0000"/>
                </a:buClr>
              </a:pPr>
              <a:r>
                <a:rPr lang="en-US" sz="1400" dirty="0">
                  <a:solidFill>
                    <a:srgbClr val="C00000"/>
                  </a:solidFill>
                </a:rPr>
                <a:t>Trend Micro</a:t>
              </a:r>
              <a:br>
                <a:rPr lang="en-US" sz="1400" dirty="0">
                  <a:solidFill>
                    <a:srgbClr val="C00000"/>
                  </a:solidFill>
                </a:rPr>
              </a:br>
              <a:r>
                <a:rPr lang="en-US" sz="1400" dirty="0">
                  <a:solidFill>
                    <a:srgbClr val="C00000"/>
                  </a:solidFill>
                </a:rPr>
                <a:t>Enterprise Security</a:t>
              </a:r>
            </a:p>
          </p:txBody>
        </p:sp>
      </p:grpSp>
      <p:sp>
        <p:nvSpPr>
          <p:cNvPr id="21517" name="Slide Number Placeholder 4"/>
          <p:cNvSpPr txBox="1">
            <a:spLocks/>
          </p:cNvSpPr>
          <p:nvPr/>
        </p:nvSpPr>
        <p:spPr bwMode="auto">
          <a:xfrm>
            <a:off x="5495925" y="6578600"/>
            <a:ext cx="400050" cy="185738"/>
          </a:xfrm>
          <a:prstGeom prst="rect">
            <a:avLst/>
          </a:prstGeom>
          <a:noFill/>
          <a:ln w="9525">
            <a:noFill/>
            <a:miter lim="800000"/>
            <a:headEnd/>
            <a:tailEnd/>
          </a:ln>
        </p:spPr>
        <p:txBody>
          <a:bodyPr>
            <a:spAutoFit/>
          </a:bodyPr>
          <a:lstStyle/>
          <a:p>
            <a:pPr algn="ctr"/>
            <a:fld id="{83A468E8-2901-4295-B57F-C9025C3CE986}" type="slidenum">
              <a:rPr lang="en-US" sz="600"/>
              <a:pPr algn="ctr"/>
              <a:t>6</a:t>
            </a:fld>
            <a:endParaRPr lang="en-US" sz="600"/>
          </a:p>
        </p:txBody>
      </p:sp>
      <p:sp>
        <p:nvSpPr>
          <p:cNvPr id="45" name="ZoneTexte 44"/>
          <p:cNvSpPr txBox="1"/>
          <p:nvPr/>
        </p:nvSpPr>
        <p:spPr>
          <a:xfrm>
            <a:off x="306760" y="965200"/>
            <a:ext cx="5032147" cy="369332"/>
          </a:xfrm>
          <a:prstGeom prst="rect">
            <a:avLst/>
          </a:prstGeom>
          <a:noFill/>
        </p:spPr>
        <p:txBody>
          <a:bodyPr wrap="none" rtlCol="0">
            <a:spAutoFit/>
          </a:bodyPr>
          <a:lstStyle/>
          <a:p>
            <a:r>
              <a:rPr lang="en-US" sz="1800" dirty="0" smtClean="0"/>
              <a:t>“Powered by” the Smart Protection Network</a:t>
            </a:r>
            <a:endParaRPr lang="fr-FR"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9869"/>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19870"/>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19871"/>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69" grpId="0" animBg="1"/>
      <p:bldP spid="119870" grpId="0" animBg="1"/>
      <p:bldP spid="119871"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327024" y="190500"/>
            <a:ext cx="7851775" cy="714375"/>
          </a:xfrm>
        </p:spPr>
        <p:txBody>
          <a:bodyPr anchor="ctr">
            <a:noAutofit/>
          </a:bodyPr>
          <a:lstStyle/>
          <a:p>
            <a:pPr eaLnBrk="1" hangingPunct="1">
              <a:defRPr/>
            </a:pPr>
            <a:r>
              <a:rPr lang="en-US" dirty="0" smtClean="0">
                <a:solidFill>
                  <a:srgbClr val="CC0000"/>
                </a:solidFill>
                <a:ea typeface="+mj-ea"/>
              </a:rPr>
              <a:t>Smart Protection Network </a:t>
            </a:r>
            <a:r>
              <a:rPr lang="en-US" dirty="0" err="1" smtClean="0">
                <a:solidFill>
                  <a:srgbClr val="CC0000"/>
                </a:solidFill>
                <a:ea typeface="+mj-ea"/>
              </a:rPr>
              <a:t>contre</a:t>
            </a:r>
            <a:r>
              <a:rPr lang="en-US" dirty="0" smtClean="0">
                <a:solidFill>
                  <a:srgbClr val="CC0000"/>
                </a:solidFill>
                <a:ea typeface="+mj-ea"/>
              </a:rPr>
              <a:t> les </a:t>
            </a:r>
            <a:r>
              <a:rPr lang="en-US" dirty="0" err="1" smtClean="0">
                <a:solidFill>
                  <a:srgbClr val="CC0000"/>
                </a:solidFill>
                <a:ea typeface="+mj-ea"/>
              </a:rPr>
              <a:t>Botnets</a:t>
            </a:r>
            <a:endParaRPr lang="en-US" dirty="0" smtClean="0">
              <a:solidFill>
                <a:srgbClr val="CC0000"/>
              </a:solidFill>
              <a:ea typeface="+mj-ea"/>
            </a:endParaRPr>
          </a:p>
        </p:txBody>
      </p:sp>
      <p:sp>
        <p:nvSpPr>
          <p:cNvPr id="50" name="雲朵形圖說文字 63"/>
          <p:cNvSpPr/>
          <p:nvPr/>
        </p:nvSpPr>
        <p:spPr bwMode="auto">
          <a:xfrm rot="10800000">
            <a:off x="2076450" y="3636600"/>
            <a:ext cx="5314950" cy="1781264"/>
          </a:xfrm>
          <a:prstGeom prst="cloudCallout">
            <a:avLst>
              <a:gd name="adj1" fmla="val -41971"/>
              <a:gd name="adj2" fmla="val -12521"/>
            </a:avLst>
          </a:prstGeom>
          <a:solidFill>
            <a:srgbClr val="3366FF">
              <a:alpha val="73000"/>
            </a:srgbClr>
          </a:solidFill>
          <a:ln w="9525" cap="flat" cmpd="sng" algn="ctr">
            <a:noFill/>
            <a:prstDash val="solid"/>
            <a:round/>
            <a:headEnd type="none" w="med" len="med"/>
            <a:tailEnd type="none" w="med" len="med"/>
          </a:ln>
          <a:effectLst>
            <a:outerShdw blurRad="50800" dist="38100" dir="16200000" rotWithShape="0">
              <a:prstClr val="black">
                <a:alpha val="40000"/>
              </a:prstClr>
            </a:outerShdw>
          </a:effectLst>
          <a:scene3d>
            <a:camera prst="orthographicFront">
              <a:rot lat="3000000" lon="0" rev="0"/>
            </a:camera>
            <a:lightRig rig="twoPt" dir="t"/>
          </a:scene3d>
          <a:sp3d prstMaterial="metal">
            <a:bevelT/>
          </a:sp3d>
        </p:spPr>
        <p:txBody>
          <a:bodyPr anchor="b" anchorCtr="1"/>
          <a:lstStyle/>
          <a:p>
            <a:pPr algn="ctr">
              <a:spcBef>
                <a:spcPct val="50000"/>
              </a:spcBef>
              <a:defRPr/>
            </a:pPr>
            <a:endParaRPr lang="zh-TW" altLang="en-US" dirty="0">
              <a:solidFill>
                <a:prstClr val="black"/>
              </a:solidFill>
              <a:latin typeface="+mn-lt"/>
              <a:ea typeface="新細明體"/>
              <a:cs typeface="Arial" pitchFamily="34" charset="0"/>
            </a:endParaRPr>
          </a:p>
        </p:txBody>
      </p:sp>
      <p:sp>
        <p:nvSpPr>
          <p:cNvPr id="51" name="Oval 10"/>
          <p:cNvSpPr>
            <a:spLocks noChangeAspect="1" noChangeArrowheads="1"/>
          </p:cNvSpPr>
          <p:nvPr/>
        </p:nvSpPr>
        <p:spPr bwMode="auto">
          <a:xfrm>
            <a:off x="2362200" y="2189163"/>
            <a:ext cx="990600" cy="990600"/>
          </a:xfrm>
          <a:prstGeom prst="ellipse">
            <a:avLst/>
          </a:prstGeom>
          <a:solidFill>
            <a:sysClr val="window" lastClr="FFFFFF"/>
          </a:solidFill>
          <a:ln w="127000" algn="ctr">
            <a:solidFill>
              <a:srgbClr val="FF0000"/>
            </a:solidFill>
            <a:round/>
            <a:headEnd/>
            <a:tailEnd/>
          </a:ln>
          <a:effectLst>
            <a:outerShdw blurRad="50800" dist="38100" dir="2700000" algn="tl" rotWithShape="0">
              <a:prstClr val="black">
                <a:alpha val="40000"/>
              </a:prstClr>
            </a:outerShdw>
          </a:effectLst>
        </p:spPr>
        <p:txBody>
          <a:bodyPr anchor="ctr"/>
          <a:lstStyle/>
          <a:p>
            <a:endParaRPr lang="zh-TW" altLang="en-US" sz="1400">
              <a:solidFill>
                <a:srgbClr val="000000"/>
              </a:solidFill>
              <a:ea typeface="新細明體" pitchFamily="-108" charset="-120"/>
            </a:endParaRPr>
          </a:p>
        </p:txBody>
      </p:sp>
      <p:sp>
        <p:nvSpPr>
          <p:cNvPr id="55" name="Oval 10"/>
          <p:cNvSpPr>
            <a:spLocks noChangeAspect="1" noChangeArrowheads="1"/>
          </p:cNvSpPr>
          <p:nvPr/>
        </p:nvSpPr>
        <p:spPr bwMode="auto">
          <a:xfrm>
            <a:off x="2362200" y="3713163"/>
            <a:ext cx="990600" cy="990600"/>
          </a:xfrm>
          <a:prstGeom prst="ellipse">
            <a:avLst/>
          </a:prstGeom>
          <a:solidFill>
            <a:sysClr val="window" lastClr="FFFFFF"/>
          </a:solidFill>
          <a:ln w="127000" algn="ctr">
            <a:solidFill>
              <a:srgbClr val="FF0000"/>
            </a:solidFill>
            <a:round/>
            <a:headEnd/>
            <a:tailEnd/>
          </a:ln>
          <a:effectLst>
            <a:outerShdw blurRad="50800" dist="38100" dir="2700000" algn="tl" rotWithShape="0">
              <a:prstClr val="black">
                <a:alpha val="40000"/>
              </a:prstClr>
            </a:outerShdw>
          </a:effectLst>
        </p:spPr>
        <p:txBody>
          <a:bodyPr anchor="ctr"/>
          <a:lstStyle/>
          <a:p>
            <a:endParaRPr lang="zh-TW" altLang="en-US" sz="1400">
              <a:solidFill>
                <a:srgbClr val="000000"/>
              </a:solidFill>
              <a:ea typeface="新細明體" pitchFamily="-108" charset="-120"/>
            </a:endParaRPr>
          </a:p>
        </p:txBody>
      </p:sp>
      <p:sp>
        <p:nvSpPr>
          <p:cNvPr id="56" name="Text Box 11"/>
          <p:cNvSpPr txBox="1">
            <a:spLocks noChangeArrowheads="1"/>
          </p:cNvSpPr>
          <p:nvPr/>
        </p:nvSpPr>
        <p:spPr bwMode="auto">
          <a:xfrm>
            <a:off x="2400300" y="2493963"/>
            <a:ext cx="952500" cy="457200"/>
          </a:xfrm>
          <a:prstGeom prst="rect">
            <a:avLst/>
          </a:prstGeom>
          <a:noFill/>
          <a:ln w="9525" algn="ctr">
            <a:noFill/>
            <a:miter lim="800000"/>
            <a:headEnd/>
            <a:tailEnd/>
          </a:ln>
          <a:effectLst/>
        </p:spPr>
        <p:txBody>
          <a:bodyPr lIns="0" tIns="0" rIns="0" bIns="0"/>
          <a:lstStyle/>
          <a:p>
            <a:pPr algn="ctr" fontAlgn="auto">
              <a:spcBef>
                <a:spcPts val="0"/>
              </a:spcBef>
              <a:spcAft>
                <a:spcPts val="0"/>
              </a:spcAft>
              <a:defRPr/>
            </a:pPr>
            <a:r>
              <a:rPr lang="en-US" altLang="zh-TW" sz="1400" b="1" dirty="0">
                <a:solidFill>
                  <a:srgbClr val="CC0000"/>
                </a:solidFill>
                <a:latin typeface="+mn-lt"/>
                <a:ea typeface="新細明體"/>
                <a:cs typeface="Arial" pitchFamily="34" charset="0"/>
              </a:rPr>
              <a:t>Incident</a:t>
            </a:r>
          </a:p>
          <a:p>
            <a:pPr algn="ctr" fontAlgn="auto">
              <a:spcBef>
                <a:spcPts val="0"/>
              </a:spcBef>
              <a:spcAft>
                <a:spcPts val="0"/>
              </a:spcAft>
              <a:defRPr/>
            </a:pPr>
            <a:r>
              <a:rPr lang="en-US" altLang="zh-TW" sz="1400" b="1" dirty="0">
                <a:solidFill>
                  <a:srgbClr val="CC0000"/>
                </a:solidFill>
                <a:latin typeface="+mn-lt"/>
                <a:ea typeface="新細明體"/>
                <a:cs typeface="Arial" pitchFamily="34" charset="0"/>
              </a:rPr>
              <a:t>Trigger</a:t>
            </a:r>
          </a:p>
        </p:txBody>
      </p:sp>
      <p:cxnSp>
        <p:nvCxnSpPr>
          <p:cNvPr id="60" name="Straight Arrow Connector 59"/>
          <p:cNvCxnSpPr/>
          <p:nvPr/>
        </p:nvCxnSpPr>
        <p:spPr>
          <a:xfrm>
            <a:off x="609600" y="4094163"/>
            <a:ext cx="1676400" cy="1587"/>
          </a:xfrm>
          <a:prstGeom prst="straightConnector1">
            <a:avLst/>
          </a:prstGeom>
          <a:ln w="76200" cap="flat" cmpd="sng" algn="ctr">
            <a:solidFill>
              <a:srgbClr val="FFCC66"/>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5" idx="0"/>
            <a:endCxn id="51" idx="4"/>
          </p:cNvCxnSpPr>
          <p:nvPr/>
        </p:nvCxnSpPr>
        <p:spPr>
          <a:xfrm rot="5400000" flipH="1" flipV="1">
            <a:off x="2589213" y="3446463"/>
            <a:ext cx="534987" cy="1587"/>
          </a:xfrm>
          <a:prstGeom prst="straightConnector1">
            <a:avLst/>
          </a:prstGeom>
          <a:ln w="76200" cap="flat" cmpd="sng" algn="ctr">
            <a:solidFill>
              <a:srgbClr val="FFCC66"/>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cxnSp>
      <p:grpSp>
        <p:nvGrpSpPr>
          <p:cNvPr id="2" name="Group 69"/>
          <p:cNvGrpSpPr>
            <a:grpSpLocks noChangeAspect="1"/>
          </p:cNvGrpSpPr>
          <p:nvPr/>
        </p:nvGrpSpPr>
        <p:grpSpPr bwMode="auto">
          <a:xfrm>
            <a:off x="7080250" y="2189163"/>
            <a:ext cx="539750" cy="539750"/>
            <a:chOff x="6490800" y="2530800"/>
            <a:chExt cx="720000" cy="720000"/>
          </a:xfrm>
        </p:grpSpPr>
        <p:grpSp>
          <p:nvGrpSpPr>
            <p:cNvPr id="3" name="Group 27"/>
            <p:cNvGrpSpPr>
              <a:grpSpLocks noChangeAspect="1"/>
            </p:cNvGrpSpPr>
            <p:nvPr/>
          </p:nvGrpSpPr>
          <p:grpSpPr bwMode="auto">
            <a:xfrm>
              <a:off x="6553200" y="2590800"/>
              <a:ext cx="610833" cy="608400"/>
              <a:chOff x="6467285" y="2339176"/>
              <a:chExt cx="1060712" cy="1056487"/>
            </a:xfrm>
          </p:grpSpPr>
          <p:grpSp>
            <p:nvGrpSpPr>
              <p:cNvPr id="4" name="Group 46"/>
              <p:cNvGrpSpPr>
                <a:grpSpLocks/>
              </p:cNvGrpSpPr>
              <p:nvPr/>
            </p:nvGrpSpPr>
            <p:grpSpPr bwMode="auto">
              <a:xfrm>
                <a:off x="6467285" y="2339176"/>
                <a:ext cx="1060712" cy="1056487"/>
                <a:chOff x="1296" y="1344"/>
                <a:chExt cx="816" cy="816"/>
              </a:xfrm>
            </p:grpSpPr>
            <p:sp>
              <p:nvSpPr>
                <p:cNvPr id="22623" name="Oval 47"/>
                <p:cNvSpPr>
                  <a:spLocks noChangeArrowheads="1"/>
                </p:cNvSpPr>
                <p:nvPr/>
              </p:nvSpPr>
              <p:spPr bwMode="auto">
                <a:xfrm>
                  <a:off x="1314" y="1357"/>
                  <a:ext cx="792" cy="792"/>
                </a:xfrm>
                <a:prstGeom prst="ellipse">
                  <a:avLst/>
                </a:prstGeom>
                <a:solidFill>
                  <a:schemeClr val="bg1"/>
                </a:solidFill>
                <a:ln w="9525">
                  <a:noFill/>
                  <a:round/>
                  <a:headEnd/>
                  <a:tailEnd/>
                </a:ln>
              </p:spPr>
              <p:txBody>
                <a:bodyPr wrap="none" anchor="ctr"/>
                <a:lstStyle/>
                <a:p>
                  <a:endParaRPr lang="en-SG" altLang="zh-TW">
                    <a:ea typeface="新細明體" pitchFamily="-108" charset="-120"/>
                  </a:endParaRPr>
                </a:p>
              </p:txBody>
            </p:sp>
            <p:sp>
              <p:nvSpPr>
                <p:cNvPr id="22624" name="AutoShape 48"/>
                <p:cNvSpPr>
                  <a:spLocks noChangeArrowheads="1"/>
                </p:cNvSpPr>
                <p:nvPr/>
              </p:nvSpPr>
              <p:spPr bwMode="auto">
                <a:xfrm>
                  <a:off x="1296" y="1344"/>
                  <a:ext cx="816"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35" y="10800"/>
                      </a:moveTo>
                      <a:cubicBezTo>
                        <a:pt x="635" y="16414"/>
                        <a:pt x="5186" y="20965"/>
                        <a:pt x="10800" y="20965"/>
                      </a:cubicBezTo>
                      <a:cubicBezTo>
                        <a:pt x="16414" y="20965"/>
                        <a:pt x="20965" y="16414"/>
                        <a:pt x="20965" y="10800"/>
                      </a:cubicBezTo>
                      <a:cubicBezTo>
                        <a:pt x="20965" y="5186"/>
                        <a:pt x="16414" y="635"/>
                        <a:pt x="10800" y="635"/>
                      </a:cubicBezTo>
                      <a:cubicBezTo>
                        <a:pt x="5186" y="635"/>
                        <a:pt x="635" y="5186"/>
                        <a:pt x="635" y="10800"/>
                      </a:cubicBezTo>
                      <a:close/>
                    </a:path>
                  </a:pathLst>
                </a:custGeom>
                <a:gradFill rotWithShape="1">
                  <a:gsLst>
                    <a:gs pos="0">
                      <a:srgbClr val="EB0000"/>
                    </a:gs>
                    <a:gs pos="100000">
                      <a:schemeClr val="bg1"/>
                    </a:gs>
                  </a:gsLst>
                  <a:lin ang="0" scaled="1"/>
                </a:gradFill>
                <a:ln w="9525">
                  <a:noFill/>
                  <a:round/>
                  <a:headEnd/>
                  <a:tailEnd/>
                </a:ln>
              </p:spPr>
              <p:txBody>
                <a:bodyPr wrap="none" anchor="ctr"/>
                <a:lstStyle/>
                <a:p>
                  <a:endParaRPr lang="en-US"/>
                </a:p>
              </p:txBody>
            </p:sp>
            <p:sp>
              <p:nvSpPr>
                <p:cNvPr id="22625" name="AutoShape 49"/>
                <p:cNvSpPr>
                  <a:spLocks noChangeArrowheads="1"/>
                </p:cNvSpPr>
                <p:nvPr/>
              </p:nvSpPr>
              <p:spPr bwMode="auto">
                <a:xfrm>
                  <a:off x="1352" y="1402"/>
                  <a:ext cx="698" cy="6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6 w 21600"/>
                    <a:gd name="T25" fmla="*/ 3156 h 21600"/>
                    <a:gd name="T26" fmla="*/ 18444 w 21600"/>
                    <a:gd name="T27" fmla="*/ 184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10" y="10800"/>
                      </a:moveTo>
                      <a:cubicBezTo>
                        <a:pt x="1410" y="15986"/>
                        <a:pt x="5614" y="20190"/>
                        <a:pt x="10800" y="20190"/>
                      </a:cubicBezTo>
                      <a:cubicBezTo>
                        <a:pt x="15986" y="20190"/>
                        <a:pt x="20190" y="15986"/>
                        <a:pt x="20190" y="10800"/>
                      </a:cubicBezTo>
                      <a:cubicBezTo>
                        <a:pt x="20190" y="5614"/>
                        <a:pt x="15986" y="1410"/>
                        <a:pt x="10800" y="1410"/>
                      </a:cubicBezTo>
                      <a:cubicBezTo>
                        <a:pt x="5614" y="1410"/>
                        <a:pt x="1410" y="5614"/>
                        <a:pt x="1410" y="10800"/>
                      </a:cubicBezTo>
                      <a:close/>
                    </a:path>
                  </a:pathLst>
                </a:custGeom>
                <a:gradFill rotWithShape="1">
                  <a:gsLst>
                    <a:gs pos="0">
                      <a:schemeClr val="bg1"/>
                    </a:gs>
                    <a:gs pos="100000">
                      <a:srgbClr val="EB0000"/>
                    </a:gs>
                  </a:gsLst>
                  <a:lin ang="5400000" scaled="1"/>
                </a:gradFill>
                <a:ln w="9525">
                  <a:noFill/>
                  <a:round/>
                  <a:headEnd/>
                  <a:tailEnd/>
                </a:ln>
              </p:spPr>
              <p:txBody>
                <a:bodyPr wrap="none" anchor="ctr"/>
                <a:lstStyle/>
                <a:p>
                  <a:endParaRPr lang="en-US"/>
                </a:p>
              </p:txBody>
            </p:sp>
          </p:grpSp>
          <p:pic>
            <p:nvPicPr>
              <p:cNvPr id="22622" name="Picture 50" descr="web_re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37757" y="2653607"/>
                <a:ext cx="718191" cy="468502"/>
              </a:xfrm>
              <a:prstGeom prst="rect">
                <a:avLst/>
              </a:prstGeom>
              <a:noFill/>
              <a:ln w="9525">
                <a:noFill/>
                <a:miter lim="800000"/>
                <a:headEnd/>
                <a:tailEnd/>
              </a:ln>
            </p:spPr>
          </p:pic>
        </p:grpSp>
        <p:sp>
          <p:nvSpPr>
            <p:cNvPr id="72" name="Oval 71"/>
            <p:cNvSpPr>
              <a:spLocks noChangeAspect="1"/>
            </p:cNvSpPr>
            <p:nvPr/>
          </p:nvSpPr>
          <p:spPr>
            <a:xfrm>
              <a:off x="6490800" y="2530800"/>
              <a:ext cx="720000" cy="720000"/>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TW">
                <a:solidFill>
                  <a:srgbClr val="FFFFFF"/>
                </a:solidFill>
                <a:ea typeface="新細明體" pitchFamily="-108" charset="-120"/>
              </a:endParaRPr>
            </a:p>
          </p:txBody>
        </p:sp>
      </p:grpSp>
      <p:grpSp>
        <p:nvGrpSpPr>
          <p:cNvPr id="5" name="Group 77"/>
          <p:cNvGrpSpPr>
            <a:grpSpLocks/>
          </p:cNvGrpSpPr>
          <p:nvPr/>
        </p:nvGrpSpPr>
        <p:grpSpPr bwMode="auto">
          <a:xfrm>
            <a:off x="7086600" y="3249613"/>
            <a:ext cx="539750" cy="539750"/>
            <a:chOff x="7308600" y="3276600"/>
            <a:chExt cx="540000" cy="540000"/>
          </a:xfrm>
        </p:grpSpPr>
        <p:grpSp>
          <p:nvGrpSpPr>
            <p:cNvPr id="6" name="Group 27"/>
            <p:cNvGrpSpPr>
              <a:grpSpLocks noChangeAspect="1"/>
            </p:cNvGrpSpPr>
            <p:nvPr/>
          </p:nvGrpSpPr>
          <p:grpSpPr bwMode="auto">
            <a:xfrm>
              <a:off x="7355400" y="3321600"/>
              <a:ext cx="458125" cy="456300"/>
              <a:chOff x="6467285" y="2339176"/>
              <a:chExt cx="1060712" cy="1056487"/>
            </a:xfrm>
          </p:grpSpPr>
          <p:grpSp>
            <p:nvGrpSpPr>
              <p:cNvPr id="7" name="Group 46"/>
              <p:cNvGrpSpPr>
                <a:grpSpLocks/>
              </p:cNvGrpSpPr>
              <p:nvPr/>
            </p:nvGrpSpPr>
            <p:grpSpPr bwMode="auto">
              <a:xfrm>
                <a:off x="6467285" y="2339176"/>
                <a:ext cx="1060712" cy="1056487"/>
                <a:chOff x="1296" y="1344"/>
                <a:chExt cx="816" cy="816"/>
              </a:xfrm>
            </p:grpSpPr>
            <p:sp>
              <p:nvSpPr>
                <p:cNvPr id="22616" name="Oval 47"/>
                <p:cNvSpPr>
                  <a:spLocks noChangeArrowheads="1"/>
                </p:cNvSpPr>
                <p:nvPr/>
              </p:nvSpPr>
              <p:spPr bwMode="auto">
                <a:xfrm>
                  <a:off x="1314" y="1357"/>
                  <a:ext cx="792" cy="792"/>
                </a:xfrm>
                <a:prstGeom prst="ellipse">
                  <a:avLst/>
                </a:prstGeom>
                <a:solidFill>
                  <a:schemeClr val="bg1"/>
                </a:solidFill>
                <a:ln w="9525">
                  <a:noFill/>
                  <a:round/>
                  <a:headEnd/>
                  <a:tailEnd/>
                </a:ln>
              </p:spPr>
              <p:txBody>
                <a:bodyPr wrap="none" anchor="ctr"/>
                <a:lstStyle/>
                <a:p>
                  <a:endParaRPr lang="en-SG" altLang="zh-TW">
                    <a:ea typeface="新細明體" pitchFamily="-108" charset="-120"/>
                  </a:endParaRPr>
                </a:p>
              </p:txBody>
            </p:sp>
            <p:sp>
              <p:nvSpPr>
                <p:cNvPr id="22617" name="AutoShape 48"/>
                <p:cNvSpPr>
                  <a:spLocks noChangeArrowheads="1"/>
                </p:cNvSpPr>
                <p:nvPr/>
              </p:nvSpPr>
              <p:spPr bwMode="auto">
                <a:xfrm>
                  <a:off x="1296" y="1344"/>
                  <a:ext cx="816"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35" y="10800"/>
                      </a:moveTo>
                      <a:cubicBezTo>
                        <a:pt x="635" y="16414"/>
                        <a:pt x="5186" y="20965"/>
                        <a:pt x="10800" y="20965"/>
                      </a:cubicBezTo>
                      <a:cubicBezTo>
                        <a:pt x="16414" y="20965"/>
                        <a:pt x="20965" y="16414"/>
                        <a:pt x="20965" y="10800"/>
                      </a:cubicBezTo>
                      <a:cubicBezTo>
                        <a:pt x="20965" y="5186"/>
                        <a:pt x="16414" y="635"/>
                        <a:pt x="10800" y="635"/>
                      </a:cubicBezTo>
                      <a:cubicBezTo>
                        <a:pt x="5186" y="635"/>
                        <a:pt x="635" y="5186"/>
                        <a:pt x="635" y="10800"/>
                      </a:cubicBezTo>
                      <a:close/>
                    </a:path>
                  </a:pathLst>
                </a:custGeom>
                <a:gradFill rotWithShape="1">
                  <a:gsLst>
                    <a:gs pos="0">
                      <a:srgbClr val="EB0000"/>
                    </a:gs>
                    <a:gs pos="100000">
                      <a:schemeClr val="bg1"/>
                    </a:gs>
                  </a:gsLst>
                  <a:lin ang="0" scaled="1"/>
                </a:gradFill>
                <a:ln w="9525">
                  <a:noFill/>
                  <a:round/>
                  <a:headEnd/>
                  <a:tailEnd/>
                </a:ln>
              </p:spPr>
              <p:txBody>
                <a:bodyPr wrap="none" anchor="ctr"/>
                <a:lstStyle/>
                <a:p>
                  <a:endParaRPr lang="en-US"/>
                </a:p>
              </p:txBody>
            </p:sp>
            <p:sp>
              <p:nvSpPr>
                <p:cNvPr id="22618" name="AutoShape 49"/>
                <p:cNvSpPr>
                  <a:spLocks noChangeArrowheads="1"/>
                </p:cNvSpPr>
                <p:nvPr/>
              </p:nvSpPr>
              <p:spPr bwMode="auto">
                <a:xfrm>
                  <a:off x="1352" y="1402"/>
                  <a:ext cx="698" cy="6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6 w 21600"/>
                    <a:gd name="T25" fmla="*/ 3156 h 21600"/>
                    <a:gd name="T26" fmla="*/ 18444 w 21600"/>
                    <a:gd name="T27" fmla="*/ 184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10" y="10800"/>
                      </a:moveTo>
                      <a:cubicBezTo>
                        <a:pt x="1410" y="15986"/>
                        <a:pt x="5614" y="20190"/>
                        <a:pt x="10800" y="20190"/>
                      </a:cubicBezTo>
                      <a:cubicBezTo>
                        <a:pt x="15986" y="20190"/>
                        <a:pt x="20190" y="15986"/>
                        <a:pt x="20190" y="10800"/>
                      </a:cubicBezTo>
                      <a:cubicBezTo>
                        <a:pt x="20190" y="5614"/>
                        <a:pt x="15986" y="1410"/>
                        <a:pt x="10800" y="1410"/>
                      </a:cubicBezTo>
                      <a:cubicBezTo>
                        <a:pt x="5614" y="1410"/>
                        <a:pt x="1410" y="5614"/>
                        <a:pt x="1410" y="10800"/>
                      </a:cubicBezTo>
                      <a:close/>
                    </a:path>
                  </a:pathLst>
                </a:custGeom>
                <a:gradFill rotWithShape="1">
                  <a:gsLst>
                    <a:gs pos="0">
                      <a:schemeClr val="bg1"/>
                    </a:gs>
                    <a:gs pos="100000">
                      <a:srgbClr val="EB0000"/>
                    </a:gs>
                  </a:gsLst>
                  <a:lin ang="5400000" scaled="1"/>
                </a:gradFill>
                <a:ln w="9525">
                  <a:noFill/>
                  <a:round/>
                  <a:headEnd/>
                  <a:tailEnd/>
                </a:ln>
              </p:spPr>
              <p:txBody>
                <a:bodyPr wrap="none" anchor="ctr"/>
                <a:lstStyle/>
                <a:p>
                  <a:endParaRPr lang="en-US"/>
                </a:p>
              </p:txBody>
            </p:sp>
          </p:grpSp>
          <p:pic>
            <p:nvPicPr>
              <p:cNvPr id="22615" name="Picture 50" descr="web_re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37757" y="2653607"/>
                <a:ext cx="718191" cy="468502"/>
              </a:xfrm>
              <a:prstGeom prst="rect">
                <a:avLst/>
              </a:prstGeom>
              <a:noFill/>
              <a:ln w="9525">
                <a:noFill/>
                <a:miter lim="800000"/>
                <a:headEnd/>
                <a:tailEnd/>
              </a:ln>
            </p:spPr>
          </p:pic>
        </p:grpSp>
        <p:sp>
          <p:nvSpPr>
            <p:cNvPr id="80" name="Oval 79"/>
            <p:cNvSpPr>
              <a:spLocks noChangeAspect="1"/>
            </p:cNvSpPr>
            <p:nvPr/>
          </p:nvSpPr>
          <p:spPr>
            <a:xfrm>
              <a:off x="7308600" y="3276600"/>
              <a:ext cx="540000" cy="540000"/>
            </a:xfrm>
            <a:prstGeom prst="ellipse">
              <a:avLst/>
            </a:prstGeom>
            <a:noFill/>
            <a:ln w="381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TW">
                <a:solidFill>
                  <a:srgbClr val="FFFFFF"/>
                </a:solidFill>
                <a:ea typeface="新細明體" pitchFamily="-108" charset="-120"/>
              </a:endParaRPr>
            </a:p>
          </p:txBody>
        </p:sp>
      </p:grpSp>
      <p:grpSp>
        <p:nvGrpSpPr>
          <p:cNvPr id="8" name="Group 85"/>
          <p:cNvGrpSpPr>
            <a:grpSpLocks/>
          </p:cNvGrpSpPr>
          <p:nvPr/>
        </p:nvGrpSpPr>
        <p:grpSpPr bwMode="auto">
          <a:xfrm>
            <a:off x="7080250" y="4246563"/>
            <a:ext cx="539750" cy="539750"/>
            <a:chOff x="7156200" y="4038600"/>
            <a:chExt cx="540000" cy="540000"/>
          </a:xfrm>
        </p:grpSpPr>
        <p:grpSp>
          <p:nvGrpSpPr>
            <p:cNvPr id="9" name="Group 27"/>
            <p:cNvGrpSpPr>
              <a:grpSpLocks noChangeAspect="1"/>
            </p:cNvGrpSpPr>
            <p:nvPr/>
          </p:nvGrpSpPr>
          <p:grpSpPr bwMode="auto">
            <a:xfrm>
              <a:off x="7203000" y="4083600"/>
              <a:ext cx="458125" cy="456300"/>
              <a:chOff x="6467285" y="2339176"/>
              <a:chExt cx="1060712" cy="1056487"/>
            </a:xfrm>
          </p:grpSpPr>
          <p:grpSp>
            <p:nvGrpSpPr>
              <p:cNvPr id="10" name="Group 46"/>
              <p:cNvGrpSpPr>
                <a:grpSpLocks/>
              </p:cNvGrpSpPr>
              <p:nvPr/>
            </p:nvGrpSpPr>
            <p:grpSpPr bwMode="auto">
              <a:xfrm>
                <a:off x="6467285" y="2339176"/>
                <a:ext cx="1060712" cy="1056487"/>
                <a:chOff x="1296" y="1344"/>
                <a:chExt cx="816" cy="816"/>
              </a:xfrm>
            </p:grpSpPr>
            <p:sp>
              <p:nvSpPr>
                <p:cNvPr id="22609" name="Oval 47"/>
                <p:cNvSpPr>
                  <a:spLocks noChangeArrowheads="1"/>
                </p:cNvSpPr>
                <p:nvPr/>
              </p:nvSpPr>
              <p:spPr bwMode="auto">
                <a:xfrm>
                  <a:off x="1314" y="1357"/>
                  <a:ext cx="792" cy="792"/>
                </a:xfrm>
                <a:prstGeom prst="ellipse">
                  <a:avLst/>
                </a:prstGeom>
                <a:solidFill>
                  <a:schemeClr val="bg1"/>
                </a:solidFill>
                <a:ln w="9525">
                  <a:noFill/>
                  <a:round/>
                  <a:headEnd/>
                  <a:tailEnd/>
                </a:ln>
              </p:spPr>
              <p:txBody>
                <a:bodyPr wrap="none" anchor="ctr"/>
                <a:lstStyle/>
                <a:p>
                  <a:endParaRPr lang="en-SG" altLang="zh-TW">
                    <a:ea typeface="新細明體" pitchFamily="-108" charset="-120"/>
                  </a:endParaRPr>
                </a:p>
              </p:txBody>
            </p:sp>
            <p:sp>
              <p:nvSpPr>
                <p:cNvPr id="22610" name="AutoShape 48"/>
                <p:cNvSpPr>
                  <a:spLocks noChangeArrowheads="1"/>
                </p:cNvSpPr>
                <p:nvPr/>
              </p:nvSpPr>
              <p:spPr bwMode="auto">
                <a:xfrm>
                  <a:off x="1296" y="1344"/>
                  <a:ext cx="816"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35" y="10800"/>
                      </a:moveTo>
                      <a:cubicBezTo>
                        <a:pt x="635" y="16414"/>
                        <a:pt x="5186" y="20965"/>
                        <a:pt x="10800" y="20965"/>
                      </a:cubicBezTo>
                      <a:cubicBezTo>
                        <a:pt x="16414" y="20965"/>
                        <a:pt x="20965" y="16414"/>
                        <a:pt x="20965" y="10800"/>
                      </a:cubicBezTo>
                      <a:cubicBezTo>
                        <a:pt x="20965" y="5186"/>
                        <a:pt x="16414" y="635"/>
                        <a:pt x="10800" y="635"/>
                      </a:cubicBezTo>
                      <a:cubicBezTo>
                        <a:pt x="5186" y="635"/>
                        <a:pt x="635" y="5186"/>
                        <a:pt x="635" y="10800"/>
                      </a:cubicBezTo>
                      <a:close/>
                    </a:path>
                  </a:pathLst>
                </a:custGeom>
                <a:gradFill rotWithShape="1">
                  <a:gsLst>
                    <a:gs pos="0">
                      <a:srgbClr val="EB0000"/>
                    </a:gs>
                    <a:gs pos="100000">
                      <a:schemeClr val="bg1"/>
                    </a:gs>
                  </a:gsLst>
                  <a:lin ang="0" scaled="1"/>
                </a:gradFill>
                <a:ln w="9525">
                  <a:noFill/>
                  <a:round/>
                  <a:headEnd/>
                  <a:tailEnd/>
                </a:ln>
              </p:spPr>
              <p:txBody>
                <a:bodyPr wrap="none" anchor="ctr"/>
                <a:lstStyle/>
                <a:p>
                  <a:endParaRPr lang="en-US"/>
                </a:p>
              </p:txBody>
            </p:sp>
            <p:sp>
              <p:nvSpPr>
                <p:cNvPr id="22611" name="AutoShape 49"/>
                <p:cNvSpPr>
                  <a:spLocks noChangeArrowheads="1"/>
                </p:cNvSpPr>
                <p:nvPr/>
              </p:nvSpPr>
              <p:spPr bwMode="auto">
                <a:xfrm>
                  <a:off x="1352" y="1402"/>
                  <a:ext cx="698" cy="6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6 w 21600"/>
                    <a:gd name="T25" fmla="*/ 3156 h 21600"/>
                    <a:gd name="T26" fmla="*/ 18444 w 21600"/>
                    <a:gd name="T27" fmla="*/ 184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10" y="10800"/>
                      </a:moveTo>
                      <a:cubicBezTo>
                        <a:pt x="1410" y="15986"/>
                        <a:pt x="5614" y="20190"/>
                        <a:pt x="10800" y="20190"/>
                      </a:cubicBezTo>
                      <a:cubicBezTo>
                        <a:pt x="15986" y="20190"/>
                        <a:pt x="20190" y="15986"/>
                        <a:pt x="20190" y="10800"/>
                      </a:cubicBezTo>
                      <a:cubicBezTo>
                        <a:pt x="20190" y="5614"/>
                        <a:pt x="15986" y="1410"/>
                        <a:pt x="10800" y="1410"/>
                      </a:cubicBezTo>
                      <a:cubicBezTo>
                        <a:pt x="5614" y="1410"/>
                        <a:pt x="1410" y="5614"/>
                        <a:pt x="1410" y="10800"/>
                      </a:cubicBezTo>
                      <a:close/>
                    </a:path>
                  </a:pathLst>
                </a:custGeom>
                <a:gradFill rotWithShape="1">
                  <a:gsLst>
                    <a:gs pos="0">
                      <a:schemeClr val="bg1"/>
                    </a:gs>
                    <a:gs pos="100000">
                      <a:srgbClr val="EB0000"/>
                    </a:gs>
                  </a:gsLst>
                  <a:lin ang="5400000" scaled="1"/>
                </a:gradFill>
                <a:ln w="9525">
                  <a:noFill/>
                  <a:round/>
                  <a:headEnd/>
                  <a:tailEnd/>
                </a:ln>
              </p:spPr>
              <p:txBody>
                <a:bodyPr wrap="none" anchor="ctr"/>
                <a:lstStyle/>
                <a:p>
                  <a:endParaRPr lang="en-US"/>
                </a:p>
              </p:txBody>
            </p:sp>
          </p:grpSp>
          <p:pic>
            <p:nvPicPr>
              <p:cNvPr id="22608" name="Picture 50" descr="web_re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37757" y="2653607"/>
                <a:ext cx="718191" cy="468502"/>
              </a:xfrm>
              <a:prstGeom prst="rect">
                <a:avLst/>
              </a:prstGeom>
              <a:noFill/>
              <a:ln w="9525">
                <a:noFill/>
                <a:miter lim="800000"/>
                <a:headEnd/>
                <a:tailEnd/>
              </a:ln>
            </p:spPr>
          </p:pic>
        </p:grpSp>
        <p:sp>
          <p:nvSpPr>
            <p:cNvPr id="88" name="Oval 87"/>
            <p:cNvSpPr>
              <a:spLocks noChangeAspect="1"/>
            </p:cNvSpPr>
            <p:nvPr/>
          </p:nvSpPr>
          <p:spPr>
            <a:xfrm>
              <a:off x="7156200" y="4038600"/>
              <a:ext cx="540000" cy="540000"/>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TW">
                <a:solidFill>
                  <a:srgbClr val="FFFFFF"/>
                </a:solidFill>
                <a:ea typeface="新細明體" pitchFamily="-108" charset="-120"/>
              </a:endParaRPr>
            </a:p>
          </p:txBody>
        </p:sp>
      </p:grpSp>
      <p:sp>
        <p:nvSpPr>
          <p:cNvPr id="94" name="TextBox 93"/>
          <p:cNvSpPr txBox="1">
            <a:spLocks noChangeArrowheads="1"/>
          </p:cNvSpPr>
          <p:nvPr/>
        </p:nvSpPr>
        <p:spPr bwMode="auto">
          <a:xfrm>
            <a:off x="6919913" y="4775200"/>
            <a:ext cx="928687" cy="461963"/>
          </a:xfrm>
          <a:prstGeom prst="rect">
            <a:avLst/>
          </a:prstGeom>
          <a:noFill/>
          <a:ln w="9525">
            <a:noFill/>
            <a:miter lim="800000"/>
            <a:headEnd/>
            <a:tailEnd/>
          </a:ln>
        </p:spPr>
        <p:txBody>
          <a:bodyPr wrap="none">
            <a:spAutoFit/>
          </a:bodyPr>
          <a:lstStyle/>
          <a:p>
            <a:pPr algn="ctr"/>
            <a:r>
              <a:rPr lang="en-US" altLang="zh-TW">
                <a:solidFill>
                  <a:srgbClr val="008000"/>
                </a:solidFill>
                <a:ea typeface="新細明體" pitchFamily="-108" charset="-120"/>
              </a:rPr>
              <a:t>Email </a:t>
            </a:r>
          </a:p>
          <a:p>
            <a:pPr algn="ctr"/>
            <a:r>
              <a:rPr lang="en-US" altLang="zh-TW">
                <a:solidFill>
                  <a:srgbClr val="008000"/>
                </a:solidFill>
                <a:ea typeface="新細明體" pitchFamily="-108" charset="-120"/>
              </a:rPr>
              <a:t>Reputation</a:t>
            </a:r>
          </a:p>
        </p:txBody>
      </p:sp>
      <p:sp>
        <p:nvSpPr>
          <p:cNvPr id="95" name="TextBox 94"/>
          <p:cNvSpPr txBox="1">
            <a:spLocks noChangeArrowheads="1"/>
          </p:cNvSpPr>
          <p:nvPr/>
        </p:nvSpPr>
        <p:spPr bwMode="auto">
          <a:xfrm>
            <a:off x="6919913" y="3784600"/>
            <a:ext cx="928687" cy="461963"/>
          </a:xfrm>
          <a:prstGeom prst="rect">
            <a:avLst/>
          </a:prstGeom>
          <a:noFill/>
          <a:ln w="9525">
            <a:noFill/>
            <a:miter lim="800000"/>
            <a:headEnd/>
            <a:tailEnd/>
          </a:ln>
        </p:spPr>
        <p:txBody>
          <a:bodyPr wrap="none">
            <a:spAutoFit/>
          </a:bodyPr>
          <a:lstStyle/>
          <a:p>
            <a:pPr algn="ctr"/>
            <a:r>
              <a:rPr lang="en-US" altLang="zh-TW">
                <a:solidFill>
                  <a:srgbClr val="0000FF"/>
                </a:solidFill>
                <a:ea typeface="新細明體" pitchFamily="-108" charset="-120"/>
              </a:rPr>
              <a:t>Web</a:t>
            </a:r>
          </a:p>
          <a:p>
            <a:pPr algn="ctr"/>
            <a:r>
              <a:rPr lang="en-US" altLang="zh-TW">
                <a:solidFill>
                  <a:srgbClr val="0000FF"/>
                </a:solidFill>
                <a:ea typeface="新細明體" pitchFamily="-108" charset="-120"/>
              </a:rPr>
              <a:t>Reputation</a:t>
            </a:r>
          </a:p>
        </p:txBody>
      </p:sp>
      <p:sp>
        <p:nvSpPr>
          <p:cNvPr id="96" name="TextBox 95"/>
          <p:cNvSpPr txBox="1">
            <a:spLocks noChangeArrowheads="1"/>
          </p:cNvSpPr>
          <p:nvPr/>
        </p:nvSpPr>
        <p:spPr bwMode="auto">
          <a:xfrm>
            <a:off x="6858000" y="2722563"/>
            <a:ext cx="928688" cy="461962"/>
          </a:xfrm>
          <a:prstGeom prst="rect">
            <a:avLst/>
          </a:prstGeom>
          <a:noFill/>
          <a:ln w="9525">
            <a:noFill/>
            <a:miter lim="800000"/>
            <a:headEnd/>
            <a:tailEnd/>
          </a:ln>
        </p:spPr>
        <p:txBody>
          <a:bodyPr wrap="none">
            <a:spAutoFit/>
          </a:bodyPr>
          <a:lstStyle/>
          <a:p>
            <a:pPr algn="ctr"/>
            <a:r>
              <a:rPr lang="en-US" altLang="zh-TW">
                <a:solidFill>
                  <a:srgbClr val="FF0000"/>
                </a:solidFill>
                <a:ea typeface="新細明體" pitchFamily="-108" charset="-120"/>
              </a:rPr>
              <a:t>File</a:t>
            </a:r>
          </a:p>
          <a:p>
            <a:pPr algn="ctr"/>
            <a:r>
              <a:rPr lang="en-US" altLang="zh-TW">
                <a:solidFill>
                  <a:srgbClr val="FF0000"/>
                </a:solidFill>
                <a:ea typeface="新細明體" pitchFamily="-108" charset="-120"/>
              </a:rPr>
              <a:t>Reputation</a:t>
            </a:r>
          </a:p>
        </p:txBody>
      </p:sp>
      <p:cxnSp>
        <p:nvCxnSpPr>
          <p:cNvPr id="97" name="Straight Arrow Connector 96"/>
          <p:cNvCxnSpPr>
            <a:stCxn id="57" idx="7"/>
          </p:cNvCxnSpPr>
          <p:nvPr/>
        </p:nvCxnSpPr>
        <p:spPr>
          <a:xfrm rot="5400000" flipH="1" flipV="1">
            <a:off x="5891212" y="1984376"/>
            <a:ext cx="714375" cy="1663700"/>
          </a:xfrm>
          <a:prstGeom prst="straightConnector1">
            <a:avLst/>
          </a:prstGeom>
          <a:ln w="76200" cap="flat" cmpd="sng" algn="ctr">
            <a:solidFill>
              <a:srgbClr val="FFCC66"/>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cxnSp>
      <p:sp>
        <p:nvSpPr>
          <p:cNvPr id="54" name="Text Box 11"/>
          <p:cNvSpPr txBox="1">
            <a:spLocks noChangeArrowheads="1"/>
          </p:cNvSpPr>
          <p:nvPr/>
        </p:nvSpPr>
        <p:spPr bwMode="auto">
          <a:xfrm>
            <a:off x="2400300" y="4094163"/>
            <a:ext cx="952500" cy="304800"/>
          </a:xfrm>
          <a:prstGeom prst="rect">
            <a:avLst/>
          </a:prstGeom>
          <a:noFill/>
          <a:ln w="9525" algn="ctr">
            <a:noFill/>
            <a:miter lim="800000"/>
            <a:headEnd/>
            <a:tailEnd/>
          </a:ln>
          <a:effectLst/>
        </p:spPr>
        <p:txBody>
          <a:bodyPr lIns="0" tIns="0" rIns="0" bIns="0"/>
          <a:lstStyle/>
          <a:p>
            <a:pPr algn="ctr" fontAlgn="auto">
              <a:spcBef>
                <a:spcPts val="0"/>
              </a:spcBef>
              <a:spcAft>
                <a:spcPts val="0"/>
              </a:spcAft>
              <a:defRPr/>
            </a:pPr>
            <a:r>
              <a:rPr lang="en-US" altLang="zh-TW" sz="1400" b="1" dirty="0">
                <a:solidFill>
                  <a:srgbClr val="CC0000"/>
                </a:solidFill>
                <a:latin typeface="+mn-lt"/>
                <a:ea typeface="新細明體"/>
                <a:cs typeface="Arial" pitchFamily="34" charset="0"/>
              </a:rPr>
              <a:t>Monitor</a:t>
            </a:r>
          </a:p>
        </p:txBody>
      </p:sp>
      <p:cxnSp>
        <p:nvCxnSpPr>
          <p:cNvPr id="103" name="Straight Arrow Connector 102"/>
          <p:cNvCxnSpPr>
            <a:stCxn id="57" idx="6"/>
          </p:cNvCxnSpPr>
          <p:nvPr/>
        </p:nvCxnSpPr>
        <p:spPr>
          <a:xfrm flipV="1">
            <a:off x="5562600" y="3519488"/>
            <a:ext cx="1524000" cy="3175"/>
          </a:xfrm>
          <a:prstGeom prst="straightConnector1">
            <a:avLst/>
          </a:prstGeom>
          <a:ln w="76200" cap="flat" cmpd="sng" algn="ctr">
            <a:solidFill>
              <a:srgbClr val="FFCC66"/>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57" idx="5"/>
          </p:cNvCxnSpPr>
          <p:nvPr/>
        </p:nvCxnSpPr>
        <p:spPr>
          <a:xfrm rot="16200000" flipH="1">
            <a:off x="5926931" y="3363119"/>
            <a:ext cx="642938" cy="1663700"/>
          </a:xfrm>
          <a:prstGeom prst="straightConnector1">
            <a:avLst/>
          </a:prstGeom>
          <a:ln w="76200" cap="flat" cmpd="sng" algn="ctr">
            <a:solidFill>
              <a:srgbClr val="FFCC66"/>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51" idx="5"/>
            <a:endCxn id="57" idx="2"/>
          </p:cNvCxnSpPr>
          <p:nvPr/>
        </p:nvCxnSpPr>
        <p:spPr>
          <a:xfrm rot="16200000" flipH="1">
            <a:off x="3644900" y="2595563"/>
            <a:ext cx="488950" cy="1365250"/>
          </a:xfrm>
          <a:prstGeom prst="straightConnector1">
            <a:avLst/>
          </a:prstGeom>
          <a:ln w="76200" cap="flat" cmpd="sng" algn="ctr">
            <a:solidFill>
              <a:srgbClr val="FFCC66"/>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cxnSp>
      <p:cxnSp>
        <p:nvCxnSpPr>
          <p:cNvPr id="126" name="Elbow Connector 125"/>
          <p:cNvCxnSpPr/>
          <p:nvPr/>
        </p:nvCxnSpPr>
        <p:spPr>
          <a:xfrm rot="16200000" flipH="1" flipV="1">
            <a:off x="4404519" y="50007"/>
            <a:ext cx="923925" cy="7183437"/>
          </a:xfrm>
          <a:prstGeom prst="bentConnector3">
            <a:avLst>
              <a:gd name="adj1" fmla="val -238390"/>
            </a:avLst>
          </a:prstGeom>
          <a:ln w="76200" cap="flat" cmpd="sng" algn="ctr">
            <a:solidFill>
              <a:srgbClr val="FFCC66"/>
            </a:solidFill>
            <a:prstDash val="solid"/>
            <a:round/>
            <a:headEnd type="none" w="med" len="med"/>
            <a:tailEnd type="arrow" w="sm" len="sm"/>
          </a:ln>
        </p:spPr>
        <p:style>
          <a:lnRef idx="2">
            <a:schemeClr val="accent1"/>
          </a:lnRef>
          <a:fillRef idx="0">
            <a:schemeClr val="accent1"/>
          </a:fillRef>
          <a:effectRef idx="1">
            <a:schemeClr val="accent1"/>
          </a:effectRef>
          <a:fontRef idx="minor">
            <a:schemeClr val="tx1"/>
          </a:fontRef>
        </p:style>
      </p:cxnSp>
      <p:pic>
        <p:nvPicPr>
          <p:cNvPr id="147" name="Picture 146" descr="pcc.png"/>
          <p:cNvPicPr>
            <a:picLocks noChangeAspect="1"/>
          </p:cNvPicPr>
          <p:nvPr/>
        </p:nvPicPr>
        <p:blipFill>
          <a:blip r:embed="rId4" cstate="print"/>
          <a:srcRect/>
          <a:stretch>
            <a:fillRect/>
          </a:stretch>
        </p:blipFill>
        <p:spPr bwMode="auto">
          <a:xfrm>
            <a:off x="5181600" y="3127375"/>
            <a:ext cx="301625" cy="301625"/>
          </a:xfrm>
          <a:prstGeom prst="rect">
            <a:avLst/>
          </a:prstGeom>
          <a:noFill/>
          <a:ln w="9525">
            <a:noFill/>
            <a:miter lim="800000"/>
            <a:headEnd/>
            <a:tailEnd/>
          </a:ln>
        </p:spPr>
      </p:pic>
      <p:pic>
        <p:nvPicPr>
          <p:cNvPr id="148" name="Picture 147" descr="pcc.png"/>
          <p:cNvPicPr>
            <a:picLocks noChangeAspect="1"/>
          </p:cNvPicPr>
          <p:nvPr/>
        </p:nvPicPr>
        <p:blipFill>
          <a:blip r:embed="rId4" cstate="print"/>
          <a:srcRect/>
          <a:stretch>
            <a:fillRect/>
          </a:stretch>
        </p:blipFill>
        <p:spPr bwMode="auto">
          <a:xfrm>
            <a:off x="5257800" y="3276600"/>
            <a:ext cx="301625" cy="301625"/>
          </a:xfrm>
          <a:prstGeom prst="rect">
            <a:avLst/>
          </a:prstGeom>
          <a:noFill/>
          <a:ln w="9525">
            <a:noFill/>
            <a:miter lim="800000"/>
            <a:headEnd/>
            <a:tailEnd/>
          </a:ln>
        </p:spPr>
      </p:pic>
      <p:pic>
        <p:nvPicPr>
          <p:cNvPr id="149" name="Picture 148" descr="pcc.png"/>
          <p:cNvPicPr>
            <a:picLocks noChangeAspect="1"/>
          </p:cNvPicPr>
          <p:nvPr/>
        </p:nvPicPr>
        <p:blipFill>
          <a:blip r:embed="rId4" cstate="print"/>
          <a:srcRect/>
          <a:stretch>
            <a:fillRect/>
          </a:stretch>
        </p:blipFill>
        <p:spPr bwMode="auto">
          <a:xfrm>
            <a:off x="5181600" y="3581400"/>
            <a:ext cx="301625" cy="301625"/>
          </a:xfrm>
          <a:prstGeom prst="rect">
            <a:avLst/>
          </a:prstGeom>
          <a:noFill/>
          <a:ln w="9525">
            <a:noFill/>
            <a:miter lim="800000"/>
            <a:headEnd/>
            <a:tailEnd/>
          </a:ln>
        </p:spPr>
      </p:pic>
      <p:sp>
        <p:nvSpPr>
          <p:cNvPr id="153" name="Line Callout 2 152"/>
          <p:cNvSpPr/>
          <p:nvPr/>
        </p:nvSpPr>
        <p:spPr>
          <a:xfrm>
            <a:off x="1981200" y="1163638"/>
            <a:ext cx="2590800" cy="360362"/>
          </a:xfrm>
          <a:prstGeom prst="borderCallout2">
            <a:avLst>
              <a:gd name="adj1" fmla="val 21417"/>
              <a:gd name="adj2" fmla="val -2311"/>
              <a:gd name="adj3" fmla="val 106239"/>
              <a:gd name="adj4" fmla="val -17097"/>
              <a:gd name="adj5" fmla="val 299708"/>
              <a:gd name="adj6" fmla="val 21139"/>
            </a:avLst>
          </a:prstGeom>
          <a:solidFill>
            <a:schemeClr val="accent3">
              <a:lumMod val="95000"/>
            </a:schemeClr>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tIns="0" bIns="0"/>
          <a:lstStyle/>
          <a:p>
            <a:pPr algn="just">
              <a:defRPr/>
            </a:pPr>
            <a:r>
              <a:rPr lang="en-US" sz="1000" b="1" dirty="0">
                <a:solidFill>
                  <a:srgbClr val="282828"/>
                </a:solidFill>
                <a:ea typeface="Arial" pitchFamily="-107" charset="0"/>
              </a:rPr>
              <a:t>Many </a:t>
            </a:r>
            <a:r>
              <a:rPr lang="en-US" sz="1000" b="1" dirty="0">
                <a:solidFill>
                  <a:srgbClr val="303030"/>
                </a:solidFill>
                <a:ea typeface="Arial" pitchFamily="-107" charset="0"/>
              </a:rPr>
              <a:t>clients’ processes are  </a:t>
            </a:r>
            <a:r>
              <a:rPr lang="en-US" sz="1000" b="1" u="sng" dirty="0">
                <a:solidFill>
                  <a:srgbClr val="0000FF"/>
                </a:solidFill>
                <a:ea typeface="Arial" pitchFamily="-107" charset="0"/>
              </a:rPr>
              <a:t>dropping similar filenames</a:t>
            </a:r>
            <a:r>
              <a:rPr lang="en-US" sz="1000" b="1" dirty="0">
                <a:solidFill>
                  <a:srgbClr val="282828"/>
                </a:solidFill>
                <a:ea typeface="Arial" pitchFamily="-107" charset="0"/>
              </a:rPr>
              <a:t> in a short time</a:t>
            </a:r>
          </a:p>
        </p:txBody>
      </p:sp>
      <p:sp>
        <p:nvSpPr>
          <p:cNvPr id="154" name="Line Callout 2 153"/>
          <p:cNvSpPr/>
          <p:nvPr/>
        </p:nvSpPr>
        <p:spPr>
          <a:xfrm>
            <a:off x="3048000" y="1620838"/>
            <a:ext cx="2362200" cy="360362"/>
          </a:xfrm>
          <a:prstGeom prst="borderCallout2">
            <a:avLst>
              <a:gd name="adj1" fmla="val 21417"/>
              <a:gd name="adj2" fmla="val -2311"/>
              <a:gd name="adj3" fmla="val 18750"/>
              <a:gd name="adj4" fmla="val -16667"/>
              <a:gd name="adj5" fmla="val 147344"/>
              <a:gd name="adj6" fmla="val -10108"/>
            </a:avLst>
          </a:prstGeom>
          <a:solidFill>
            <a:schemeClr val="accent3">
              <a:lumMod val="95000"/>
            </a:schemeClr>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tIns="0" bIns="0"/>
          <a:lstStyle/>
          <a:p>
            <a:pPr>
              <a:defRPr/>
            </a:pPr>
            <a:r>
              <a:rPr lang="en-US" sz="1000" b="1" dirty="0">
                <a:solidFill>
                  <a:srgbClr val="282828"/>
                </a:solidFill>
                <a:ea typeface="Arial" pitchFamily="-107" charset="0"/>
              </a:rPr>
              <a:t>Many clients </a:t>
            </a:r>
            <a:r>
              <a:rPr lang="en-US" sz="1000" b="1" u="sng" dirty="0">
                <a:solidFill>
                  <a:srgbClr val="0000FF"/>
                </a:solidFill>
                <a:ea typeface="Arial" pitchFamily="-107" charset="0"/>
              </a:rPr>
              <a:t>access or modify the same system file</a:t>
            </a:r>
            <a:r>
              <a:rPr lang="en-US" sz="1000" b="1" dirty="0">
                <a:solidFill>
                  <a:srgbClr val="282828"/>
                </a:solidFill>
                <a:ea typeface="Arial" pitchFamily="-107" charset="0"/>
              </a:rPr>
              <a:t> in a short time</a:t>
            </a:r>
          </a:p>
        </p:txBody>
      </p:sp>
      <p:sp>
        <p:nvSpPr>
          <p:cNvPr id="155" name="Line Callout 2 154"/>
          <p:cNvSpPr/>
          <p:nvPr/>
        </p:nvSpPr>
        <p:spPr>
          <a:xfrm>
            <a:off x="3962400" y="2078038"/>
            <a:ext cx="2362200" cy="360362"/>
          </a:xfrm>
          <a:prstGeom prst="borderCallout2">
            <a:avLst>
              <a:gd name="adj1" fmla="val 21417"/>
              <a:gd name="adj2" fmla="val -2311"/>
              <a:gd name="adj3" fmla="val 15928"/>
              <a:gd name="adj4" fmla="val -10215"/>
              <a:gd name="adj5" fmla="val 76789"/>
              <a:gd name="adj6" fmla="val -27312"/>
            </a:avLst>
          </a:prstGeom>
          <a:solidFill>
            <a:schemeClr val="accent3">
              <a:lumMod val="95000"/>
            </a:schemeClr>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tIns="0" bIns="0"/>
          <a:lstStyle/>
          <a:p>
            <a:r>
              <a:rPr lang="en-US" altLang="zh-TW" sz="1000" b="1">
                <a:solidFill>
                  <a:srgbClr val="282828"/>
                </a:solidFill>
                <a:ea typeface="新細明體" pitchFamily="-108" charset="-120"/>
              </a:rPr>
              <a:t>Many clients </a:t>
            </a:r>
            <a:r>
              <a:rPr lang="en-US" altLang="zh-TW" sz="1000" b="1" u="sng">
                <a:solidFill>
                  <a:srgbClr val="0000FF"/>
                </a:solidFill>
                <a:ea typeface="新細明體" pitchFamily="-108" charset="-120"/>
              </a:rPr>
              <a:t>accessed similar/same registry keys </a:t>
            </a:r>
            <a:r>
              <a:rPr lang="en-US" altLang="zh-TW" sz="1000" b="1">
                <a:solidFill>
                  <a:srgbClr val="282828"/>
                </a:solidFill>
                <a:ea typeface="新細明體" pitchFamily="-108" charset="-120"/>
              </a:rPr>
              <a:t>in a short time</a:t>
            </a:r>
            <a:endParaRPr lang="en-US" altLang="zh-TW" sz="1000" b="1" u="sng">
              <a:solidFill>
                <a:srgbClr val="0000FF"/>
              </a:solidFill>
              <a:ea typeface="新細明體" pitchFamily="-108" charset="-120"/>
            </a:endParaRPr>
          </a:p>
        </p:txBody>
      </p:sp>
      <p:sp>
        <p:nvSpPr>
          <p:cNvPr id="164" name="TextBox 163"/>
          <p:cNvSpPr txBox="1"/>
          <p:nvPr/>
        </p:nvSpPr>
        <p:spPr>
          <a:xfrm>
            <a:off x="5257800" y="1109663"/>
            <a:ext cx="2971800" cy="338137"/>
          </a:xfrm>
          <a:prstGeom prst="rect">
            <a:avLst/>
          </a:prstGeom>
          <a:solidFill>
            <a:schemeClr val="bg1">
              <a:lumMod val="85000"/>
            </a:schemeClr>
          </a:solidFill>
          <a:effectLst>
            <a:outerShdw blurRad="50800" dist="38100" dir="2700000" algn="tl" rotWithShape="0">
              <a:prstClr val="black">
                <a:alpha val="40000"/>
              </a:prstClr>
            </a:outerShdw>
          </a:effectLst>
        </p:spPr>
        <p:txBody>
          <a:bodyPr>
            <a:spAutoFit/>
          </a:bodyPr>
          <a:lstStyle/>
          <a:p>
            <a:pPr algn="ctr">
              <a:defRPr/>
            </a:pPr>
            <a:r>
              <a:rPr lang="en-US" sz="1600" b="1" dirty="0">
                <a:solidFill>
                  <a:schemeClr val="accent4">
                    <a:lumMod val="50000"/>
                  </a:schemeClr>
                </a:solidFill>
                <a:latin typeface="Arial" pitchFamily="34" charset="0"/>
                <a:cs typeface="Arial" pitchFamily="34" charset="0"/>
              </a:rPr>
              <a:t>Community Intelligence</a:t>
            </a:r>
          </a:p>
        </p:txBody>
      </p:sp>
      <p:sp>
        <p:nvSpPr>
          <p:cNvPr id="167" name="Rectangle 166"/>
          <p:cNvSpPr/>
          <p:nvPr/>
        </p:nvSpPr>
        <p:spPr>
          <a:xfrm>
            <a:off x="3368675" y="4343400"/>
            <a:ext cx="3032125" cy="369888"/>
          </a:xfrm>
          <a:prstGeom prst="rect">
            <a:avLst/>
          </a:prstGeom>
        </p:spPr>
        <p:txBody>
          <a:bodyPr wrap="none">
            <a:spAutoFit/>
          </a:bodyPr>
          <a:lstStyle/>
          <a:p>
            <a:pPr algn="ctr">
              <a:defRPr/>
            </a:pP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Smart Protection Network</a:t>
            </a:r>
          </a:p>
        </p:txBody>
      </p:sp>
      <p:sp>
        <p:nvSpPr>
          <p:cNvPr id="165" name="Rounded Rectangular Callout 164"/>
          <p:cNvSpPr/>
          <p:nvPr/>
        </p:nvSpPr>
        <p:spPr>
          <a:xfrm>
            <a:off x="685800" y="4856163"/>
            <a:ext cx="6248400" cy="1524000"/>
          </a:xfrm>
          <a:prstGeom prst="wedgeRoundRectCallout">
            <a:avLst>
              <a:gd name="adj1" fmla="val 20622"/>
              <a:gd name="adj2" fmla="val -100972"/>
              <a:gd name="adj3" fmla="val 16667"/>
            </a:avLst>
          </a:prstGeom>
          <a:solidFill>
            <a:srgbClr val="FFC7F7"/>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b="1" dirty="0">
                <a:solidFill>
                  <a:schemeClr val="accent4">
                    <a:lumMod val="50000"/>
                  </a:schemeClr>
                </a:solidFill>
              </a:rPr>
              <a:t>Correlate to figure </a:t>
            </a:r>
          </a:p>
          <a:p>
            <a:pPr>
              <a:defRPr/>
            </a:pPr>
            <a:r>
              <a:rPr lang="en-US" b="1" dirty="0">
                <a:solidFill>
                  <a:schemeClr val="accent4">
                    <a:lumMod val="50000"/>
                  </a:schemeClr>
                </a:solidFill>
              </a:rPr>
              <a:t>out </a:t>
            </a:r>
            <a:r>
              <a:rPr lang="en-US" b="1" u="sng" dirty="0">
                <a:solidFill>
                  <a:schemeClr val="accent4">
                    <a:lumMod val="50000"/>
                  </a:schemeClr>
                </a:solidFill>
              </a:rPr>
              <a:t>where the threat </a:t>
            </a:r>
          </a:p>
          <a:p>
            <a:pPr>
              <a:defRPr/>
            </a:pPr>
            <a:r>
              <a:rPr lang="en-US" b="1" u="sng" dirty="0">
                <a:solidFill>
                  <a:schemeClr val="accent4">
                    <a:lumMod val="50000"/>
                  </a:schemeClr>
                </a:solidFill>
              </a:rPr>
              <a:t>come from </a:t>
            </a:r>
            <a:r>
              <a:rPr lang="en-US" b="1" dirty="0">
                <a:solidFill>
                  <a:schemeClr val="accent4">
                    <a:lumMod val="50000"/>
                  </a:schemeClr>
                </a:solidFill>
              </a:rPr>
              <a:t>&amp; </a:t>
            </a:r>
            <a:r>
              <a:rPr lang="en-US" b="1" u="sng" dirty="0">
                <a:solidFill>
                  <a:schemeClr val="accent4">
                    <a:lumMod val="50000"/>
                  </a:schemeClr>
                </a:solidFill>
              </a:rPr>
              <a:t>where</a:t>
            </a:r>
          </a:p>
          <a:p>
            <a:pPr>
              <a:defRPr/>
            </a:pPr>
            <a:r>
              <a:rPr lang="en-US" b="1" u="sng" dirty="0">
                <a:solidFill>
                  <a:schemeClr val="accent4">
                    <a:lumMod val="50000"/>
                  </a:schemeClr>
                </a:solidFill>
              </a:rPr>
              <a:t>it would connect to</a:t>
            </a:r>
          </a:p>
        </p:txBody>
      </p:sp>
      <p:graphicFrame>
        <p:nvGraphicFramePr>
          <p:cNvPr id="166" name="Table 165"/>
          <p:cNvGraphicFramePr>
            <a:graphicFrameLocks noGrp="1"/>
          </p:cNvGraphicFramePr>
          <p:nvPr/>
        </p:nvGraphicFramePr>
        <p:xfrm>
          <a:off x="2438400" y="5084763"/>
          <a:ext cx="4343400" cy="1130400"/>
        </p:xfrm>
        <a:graphic>
          <a:graphicData uri="http://schemas.openxmlformats.org/drawingml/2006/table">
            <a:tbl>
              <a:tblPr/>
              <a:tblGrid>
                <a:gridCol w="914400"/>
                <a:gridCol w="381000"/>
                <a:gridCol w="1524000"/>
                <a:gridCol w="1524000"/>
              </a:tblGrid>
              <a:tr h="133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chemeClr val="bg1"/>
                          </a:solidFill>
                          <a:effectLst/>
                          <a:latin typeface="Arial" charset="0"/>
                          <a:ea typeface="新細明體" pitchFamily="-108" charset="-120"/>
                          <a:cs typeface="Arial" charset="0"/>
                        </a:rPr>
                        <a:t>File </a:t>
                      </a:r>
                    </a:p>
                  </a:txBody>
                  <a:tcPr marL="36000" marR="36000" marT="18000" marB="18000" horzOverflow="overflow">
                    <a:lnL w="12700" cap="flat" cmpd="sng" algn="ctr">
                      <a:solidFill>
                        <a:schemeClr val="bg1"/>
                      </a:solidFill>
                      <a:prstDash val="solid"/>
                      <a:round/>
                      <a:headEnd type="none" w="med" len="med"/>
                      <a:tailEnd type="none" w="med" len="med"/>
                    </a:lnL>
                    <a:lnR w="6350" cap="flat" cmpd="sng" algn="ctr">
                      <a:solidFill>
                        <a:srgbClr val="282828"/>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chemeClr val="bg1"/>
                          </a:solidFill>
                          <a:effectLst/>
                          <a:latin typeface="Arial" charset="0"/>
                          <a:ea typeface="新細明體" pitchFamily="-108" charset="-120"/>
                          <a:cs typeface="Arial" charset="0"/>
                        </a:rPr>
                        <a:t>Score </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bg1"/>
                          </a:solidFill>
                          <a:effectLst/>
                          <a:latin typeface="Arial" charset="0"/>
                          <a:ea typeface="新細明體" pitchFamily="-108" charset="-120"/>
                          <a:cs typeface="Arial" charset="0"/>
                        </a:rPr>
                        <a:t>From </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rgbClr val="99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bg1"/>
                          </a:solidFill>
                          <a:effectLst/>
                          <a:latin typeface="Arial" charset="0"/>
                          <a:ea typeface="新細明體" pitchFamily="-108" charset="-120"/>
                          <a:cs typeface="Arial" charset="0"/>
                        </a:rPr>
                        <a:t>Connect to</a:t>
                      </a:r>
                    </a:p>
                  </a:txBody>
                  <a:tcPr marL="36000" marR="36000" marT="18000" marB="18000" horzOverflow="overflow">
                    <a:lnL w="6350" cap="flat" cmpd="sng" algn="ctr">
                      <a:solidFill>
                        <a:srgbClr val="282828"/>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rgbClr val="990000"/>
                    </a:solidFill>
                  </a:tcPr>
                </a:tc>
              </a:tr>
              <a:tr h="133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Crypt.NS.Gen</a:t>
                      </a:r>
                    </a:p>
                  </a:txBody>
                  <a:tcPr marL="36000" marR="36000" marT="18000" marB="18000" horzOverflow="overflow">
                    <a:lnL w="12700" cap="flat" cmpd="sng" algn="ctr">
                      <a:solidFill>
                        <a:schemeClr val="bg1"/>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ctr" defTabSz="914400" rtl="0" eaLnBrk="1" fontAlgn="base"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FF0000"/>
                          </a:solidFill>
                          <a:effectLst/>
                          <a:latin typeface="Arial" charset="0"/>
                          <a:ea typeface="新細明體" pitchFamily="-108" charset="-120"/>
                          <a:cs typeface="Arial" charset="0"/>
                        </a:rPr>
                        <a:t>X</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129.24.11.3/aexjiire/ </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Euwl.tsst.com:88/e34jg/</a:t>
                      </a:r>
                    </a:p>
                  </a:txBody>
                  <a:tcPr marL="36000" marR="36000" marT="18000" marB="18000" horzOverflow="overflow">
                    <a:lnL w="6350" cap="flat" cmpd="sng" algn="ctr">
                      <a:solidFill>
                        <a:srgbClr val="282828"/>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Arial Unicode MS" pitchFamily="34" charset="-120"/>
                          <a:cs typeface="Arial Unicode MS" pitchFamily="34" charset="-120"/>
                        </a:rPr>
                        <a:t>Dropper.Gen</a:t>
                      </a:r>
                      <a:endPar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endParaRPr>
                    </a:p>
                  </a:txBody>
                  <a:tcPr marL="36000" marR="36000" marT="18000" marB="18000" horzOverflow="overflow">
                    <a:lnL w="12700" cap="flat" cmpd="sng" algn="ctr">
                      <a:solidFill>
                        <a:schemeClr val="bg1"/>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FF0000"/>
                          </a:solidFill>
                          <a:effectLst/>
                          <a:latin typeface="Arial" charset="0"/>
                          <a:ea typeface="新細明體" pitchFamily="-108" charset="-120"/>
                          <a:cs typeface="Arial" charset="0"/>
                        </a:rPr>
                        <a:t>X</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Ndj.sexadult.com/ssr/ee </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112.42.5.112:80/</a:t>
                      </a:r>
                    </a:p>
                  </a:txBody>
                  <a:tcPr marL="36000" marR="36000" marT="18000" marB="18000" horzOverflow="overflow">
                    <a:lnL w="6350" cap="flat" cmpd="sng" algn="ctr">
                      <a:solidFill>
                        <a:srgbClr val="282828"/>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FF"/>
                          </a:solidFill>
                          <a:effectLst/>
                          <a:latin typeface="Arial" charset="0"/>
                          <a:ea typeface="新細明體" pitchFamily="-108" charset="-120"/>
                          <a:cs typeface="Arial" charset="0"/>
                        </a:rPr>
                        <a:t>Nqe.exe </a:t>
                      </a:r>
                    </a:p>
                  </a:txBody>
                  <a:tcPr marL="36000" marR="36000" marT="18000" marB="18000" horzOverflow="overflow">
                    <a:lnL w="12700" cap="flat" cmpd="sng" algn="ctr">
                      <a:solidFill>
                        <a:schemeClr val="bg1"/>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FF"/>
                          </a:solidFill>
                          <a:effectLst/>
                          <a:latin typeface="Arial" charset="0"/>
                          <a:ea typeface="新細明體" pitchFamily="-108" charset="-120"/>
                          <a:cs typeface="Arial" charset="0"/>
                        </a:rPr>
                        <a:t>V</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10000"/>
                          </a:solidFill>
                          <a:effectLst/>
                          <a:latin typeface="Arial" charset="0"/>
                          <a:ea typeface="新細明體" pitchFamily="-108" charset="-120"/>
                          <a:cs typeface="Arial" charset="0"/>
                        </a:rPr>
                        <a:t>www.xyz.com</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10000"/>
                          </a:solidFill>
                          <a:effectLst/>
                          <a:latin typeface="Arial" charset="0"/>
                          <a:ea typeface="新細明體" pitchFamily="-108" charset="-120"/>
                          <a:cs typeface="Arial" charset="0"/>
                        </a:rPr>
                        <a:t>www.abc.com</a:t>
                      </a:r>
                    </a:p>
                  </a:txBody>
                  <a:tcPr marL="36000" marR="36000" marT="18000" marB="18000" horzOverflow="overflow">
                    <a:lnL w="6350" cap="flat" cmpd="sng" algn="ctr">
                      <a:solidFill>
                        <a:srgbClr val="282828"/>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Conflicker_D</a:t>
                      </a:r>
                    </a:p>
                  </a:txBody>
                  <a:tcPr marL="36000" marR="36000" marT="18000" marB="18000" horzOverflow="overflow">
                    <a:lnL w="12700" cap="flat" cmpd="sng" algn="ctr">
                      <a:solidFill>
                        <a:schemeClr val="bg1"/>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FF0000"/>
                          </a:solidFill>
                          <a:effectLst/>
                          <a:latin typeface="Arial" charset="0"/>
                          <a:ea typeface="新細明體" pitchFamily="-108" charset="-120"/>
                          <a:cs typeface="Arial" charset="0"/>
                        </a:rPr>
                        <a:t>X</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qd.wqwwor.com/om</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nadasm0.info:80/bugsy</a:t>
                      </a:r>
                      <a:endParaRPr kumimoji="0" lang="zh-TW" altLang="en-US" sz="1000" b="0" i="0" u="none" strike="noStrike" cap="none" normalizeH="0" baseline="0" smtClean="0">
                        <a:ln>
                          <a:noFill/>
                        </a:ln>
                        <a:solidFill>
                          <a:srgbClr val="FF0000"/>
                        </a:solidFill>
                        <a:effectLst/>
                        <a:latin typeface="Arial" charset="0"/>
                        <a:ea typeface="新細明體" pitchFamily="-108" charset="-120"/>
                        <a:cs typeface="Arial" charset="0"/>
                      </a:endParaRPr>
                    </a:p>
                  </a:txBody>
                  <a:tcPr marL="36000" marR="36000" marT="18000" marB="18000" horzOverflow="overflow">
                    <a:lnL w="6350" cap="flat" cmpd="sng" algn="ctr">
                      <a:solidFill>
                        <a:srgbClr val="282828"/>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282828"/>
                      </a:solidFill>
                      <a:prstDash val="solid"/>
                      <a:round/>
                      <a:headEnd type="none" w="med" len="med"/>
                      <a:tailEnd type="none" w="med" len="med"/>
                    </a:lnT>
                    <a:lnB w="6350" cap="flat" cmpd="sng" algn="ctr">
                      <a:solidFill>
                        <a:srgbClr val="282828"/>
                      </a:solidFill>
                      <a:prstDash val="solid"/>
                      <a:round/>
                      <a:headEnd type="none" w="med" len="med"/>
                      <a:tailEnd type="none" w="med" len="med"/>
                    </a:lnB>
                    <a:lnTlToBr>
                      <a:noFill/>
                    </a:lnTlToBr>
                    <a:lnBlToTr>
                      <a:noFill/>
                    </a:lnBlToTr>
                    <a:solidFill>
                      <a:schemeClr val="bg1"/>
                    </a:solidFill>
                  </a:tcPr>
                </a:tc>
              </a:tr>
              <a:tr h="133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Conflicker_D</a:t>
                      </a:r>
                    </a:p>
                  </a:txBody>
                  <a:tcPr marL="36000" marR="36000" marT="18000" marB="18000" horzOverflow="overflow">
                    <a:lnL w="12700" cap="flat" cmpd="sng" algn="ctr">
                      <a:solidFill>
                        <a:schemeClr val="bg1"/>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FF0000"/>
                          </a:solidFill>
                          <a:effectLst/>
                          <a:latin typeface="Arial" charset="0"/>
                          <a:ea typeface="新細明體" pitchFamily="-108" charset="-120"/>
                          <a:cs typeface="Arial" charset="0"/>
                        </a:rPr>
                        <a:t>X</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Fdjhg.wopqfe.com</a:t>
                      </a:r>
                    </a:p>
                  </a:txBody>
                  <a:tcPr marL="36000" marR="36000" marT="18000" marB="18000" horzOverflow="overflow">
                    <a:lnL w="6350" cap="flat" cmpd="sng" algn="ctr">
                      <a:solidFill>
                        <a:srgbClr val="282828"/>
                      </a:solidFill>
                      <a:prstDash val="solid"/>
                      <a:round/>
                      <a:headEnd type="none" w="med" len="med"/>
                      <a:tailEnd type="none" w="med" len="med"/>
                    </a:lnL>
                    <a:lnR w="6350" cap="flat" cmpd="sng" algn="ctr">
                      <a:solidFill>
                        <a:srgbClr val="282828"/>
                      </a:solidFill>
                      <a:prstDash val="solid"/>
                      <a:round/>
                      <a:headEnd type="none" w="med" len="med"/>
                      <a:tailEnd type="none" w="med" len="med"/>
                    </a:lnR>
                    <a:lnT w="6350" cap="flat" cmpd="sng" algn="ctr">
                      <a:solidFill>
                        <a:srgbClr val="28282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FF0000"/>
                          </a:solidFill>
                          <a:effectLst/>
                          <a:latin typeface="Arial" charset="0"/>
                          <a:ea typeface="新細明體" pitchFamily="-108" charset="-120"/>
                          <a:cs typeface="Arial" charset="0"/>
                        </a:rPr>
                        <a:t>7f7fewf.cn:80/sina/ </a:t>
                      </a:r>
                    </a:p>
                  </a:txBody>
                  <a:tcPr marL="36000" marR="36000" marT="18000" marB="18000" horzOverflow="overflow">
                    <a:lnL w="6350" cap="flat" cmpd="sng" algn="ctr">
                      <a:solidFill>
                        <a:srgbClr val="282828"/>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28282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57" name="Oval 10"/>
          <p:cNvSpPr>
            <a:spLocks noChangeAspect="1" noChangeArrowheads="1"/>
          </p:cNvSpPr>
          <p:nvPr/>
        </p:nvSpPr>
        <p:spPr bwMode="auto">
          <a:xfrm>
            <a:off x="4572000" y="3028950"/>
            <a:ext cx="990600" cy="989013"/>
          </a:xfrm>
          <a:prstGeom prst="ellips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w="127000" algn="ctr">
            <a:solidFill>
              <a:srgbClr val="FF0000"/>
            </a:solidFill>
            <a:round/>
            <a:headEnd/>
            <a:tailEnd/>
          </a:ln>
          <a:effectLst>
            <a:outerShdw blurRad="50800" dist="38100" dir="2700000" algn="tl" rotWithShape="0">
              <a:prstClr val="black">
                <a:alpha val="40000"/>
              </a:prstClr>
            </a:outerShdw>
          </a:effectLst>
        </p:spPr>
        <p:txBody>
          <a:bodyPr anchor="ctr"/>
          <a:lstStyle/>
          <a:p>
            <a:endParaRPr lang="zh-TW" altLang="en-US" sz="1400">
              <a:solidFill>
                <a:srgbClr val="000000"/>
              </a:solidFill>
              <a:ea typeface="新細明體" pitchFamily="-108" charset="-120"/>
            </a:endParaRPr>
          </a:p>
        </p:txBody>
      </p:sp>
      <p:sp>
        <p:nvSpPr>
          <p:cNvPr id="58" name="Text Box 11"/>
          <p:cNvSpPr txBox="1">
            <a:spLocks noChangeArrowheads="1"/>
          </p:cNvSpPr>
          <p:nvPr/>
        </p:nvSpPr>
        <p:spPr bwMode="auto">
          <a:xfrm>
            <a:off x="4610100" y="3409950"/>
            <a:ext cx="952500" cy="304800"/>
          </a:xfrm>
          <a:prstGeom prst="rect">
            <a:avLst/>
          </a:prstGeom>
          <a:noFill/>
          <a:ln w="9525" algn="ctr">
            <a:noFill/>
            <a:miter lim="800000"/>
            <a:headEnd/>
            <a:tailEnd/>
          </a:ln>
          <a:effectLst/>
        </p:spPr>
        <p:txBody>
          <a:bodyPr lIns="0" tIns="0" rIns="0" bIns="0"/>
          <a:lstStyle/>
          <a:p>
            <a:pPr algn="ctr" fontAlgn="auto">
              <a:spcBef>
                <a:spcPts val="0"/>
              </a:spcBef>
              <a:spcAft>
                <a:spcPts val="0"/>
              </a:spcAft>
              <a:defRPr/>
            </a:pPr>
            <a:r>
              <a:rPr lang="en-US" altLang="zh-TW" sz="1400" b="1" dirty="0">
                <a:solidFill>
                  <a:schemeClr val="bg1"/>
                </a:solidFill>
                <a:latin typeface="+mn-lt"/>
                <a:ea typeface="新細明體"/>
                <a:cs typeface="Arial" pitchFamily="34" charset="0"/>
              </a:rPr>
              <a:t>Correlation</a:t>
            </a:r>
          </a:p>
        </p:txBody>
      </p:sp>
      <p:grpSp>
        <p:nvGrpSpPr>
          <p:cNvPr id="11" name="群組 65"/>
          <p:cNvGrpSpPr>
            <a:grpSpLocks/>
          </p:cNvGrpSpPr>
          <p:nvPr/>
        </p:nvGrpSpPr>
        <p:grpSpPr bwMode="auto">
          <a:xfrm>
            <a:off x="7907338" y="2057400"/>
            <a:ext cx="1084262" cy="762000"/>
            <a:chOff x="8059819" y="2133600"/>
            <a:chExt cx="1084181" cy="762000"/>
          </a:xfrm>
        </p:grpSpPr>
        <p:sp>
          <p:nvSpPr>
            <p:cNvPr id="143" name="Vertical Scroll 142"/>
            <p:cNvSpPr/>
            <p:nvPr/>
          </p:nvSpPr>
          <p:spPr>
            <a:xfrm>
              <a:off x="8382057" y="2133600"/>
              <a:ext cx="380972" cy="381000"/>
            </a:xfrm>
            <a:prstGeom prst="verticalScroll">
              <a:avLst/>
            </a:prstGeom>
            <a:solidFill>
              <a:schemeClr val="accent5">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zh-TW">
                <a:solidFill>
                  <a:srgbClr val="FFFFFF"/>
                </a:solidFill>
                <a:ea typeface="新細明體" pitchFamily="-108" charset="-120"/>
              </a:endParaRPr>
            </a:p>
          </p:txBody>
        </p:sp>
        <p:sp>
          <p:nvSpPr>
            <p:cNvPr id="65" name="TextBox 95"/>
            <p:cNvSpPr txBox="1"/>
            <p:nvPr/>
          </p:nvSpPr>
          <p:spPr>
            <a:xfrm>
              <a:off x="8059819" y="2495550"/>
              <a:ext cx="1084181" cy="400050"/>
            </a:xfrm>
            <a:prstGeom prst="rect">
              <a:avLst/>
            </a:prstGeom>
            <a:noFill/>
          </p:spPr>
          <p:txBody>
            <a:bodyPr>
              <a:spAutoFit/>
            </a:bodyPr>
            <a:lstStyle/>
            <a:p>
              <a:pPr algn="ctr">
                <a:defRPr/>
              </a:pPr>
              <a:r>
                <a:rPr lang="en-US" sz="1000" dirty="0">
                  <a:solidFill>
                    <a:schemeClr val="accent4">
                      <a:lumMod val="50000"/>
                    </a:schemeClr>
                  </a:solidFill>
                  <a:latin typeface="Arial" pitchFamily="34" charset="0"/>
                  <a:cs typeface="Arial" pitchFamily="34" charset="0"/>
                </a:rPr>
                <a:t>Customer </a:t>
              </a:r>
            </a:p>
            <a:p>
              <a:pPr algn="ctr">
                <a:defRPr/>
              </a:pPr>
              <a:r>
                <a:rPr lang="en-US" sz="1000" dirty="0">
                  <a:solidFill>
                    <a:schemeClr val="accent4">
                      <a:lumMod val="50000"/>
                    </a:schemeClr>
                  </a:solidFill>
                  <a:latin typeface="Arial" pitchFamily="34" charset="0"/>
                  <a:cs typeface="Arial" pitchFamily="34" charset="0"/>
                </a:rPr>
                <a:t>Feedback Log</a:t>
              </a:r>
            </a:p>
          </p:txBody>
        </p:sp>
      </p:grpSp>
      <p:sp>
        <p:nvSpPr>
          <p:cNvPr id="98" name="圓角矩形 97"/>
          <p:cNvSpPr/>
          <p:nvPr/>
        </p:nvSpPr>
        <p:spPr>
          <a:xfrm>
            <a:off x="8077200" y="2819400"/>
            <a:ext cx="762000" cy="1600200"/>
          </a:xfrm>
          <a:prstGeom prst="roundRect">
            <a:avLst/>
          </a:prstGeom>
          <a:solidFill>
            <a:schemeClr val="bg1"/>
          </a:solidFill>
          <a:ln>
            <a:solidFill>
              <a:srgbClr val="0BFF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ea typeface="新細明體" pitchFamily="-108" charset="-120"/>
            </a:endParaRPr>
          </a:p>
        </p:txBody>
      </p:sp>
      <p:sp>
        <p:nvSpPr>
          <p:cNvPr id="99" name="TextBox 95"/>
          <p:cNvSpPr txBox="1">
            <a:spLocks noChangeArrowheads="1"/>
          </p:cNvSpPr>
          <p:nvPr/>
        </p:nvSpPr>
        <p:spPr bwMode="auto">
          <a:xfrm>
            <a:off x="8001000" y="4419600"/>
            <a:ext cx="946150" cy="461963"/>
          </a:xfrm>
          <a:prstGeom prst="rect">
            <a:avLst/>
          </a:prstGeom>
          <a:noFill/>
          <a:ln w="9525">
            <a:noFill/>
            <a:miter lim="800000"/>
            <a:headEnd/>
            <a:tailEnd/>
          </a:ln>
        </p:spPr>
        <p:txBody>
          <a:bodyPr wrap="none">
            <a:spAutoFit/>
          </a:bodyPr>
          <a:lstStyle/>
          <a:p>
            <a:pPr algn="ctr"/>
            <a:r>
              <a:rPr lang="en-US" altLang="zh-TW" b="1">
                <a:solidFill>
                  <a:srgbClr val="00B050"/>
                </a:solidFill>
                <a:ea typeface="新細明體" pitchFamily="-108" charset="-120"/>
              </a:rPr>
              <a:t>Immediate</a:t>
            </a:r>
          </a:p>
          <a:p>
            <a:pPr algn="ctr"/>
            <a:r>
              <a:rPr lang="en-US" altLang="zh-TW" b="1">
                <a:solidFill>
                  <a:srgbClr val="00B050"/>
                </a:solidFill>
                <a:ea typeface="新細明體" pitchFamily="-108" charset="-120"/>
              </a:rPr>
              <a:t>Protection</a:t>
            </a:r>
          </a:p>
        </p:txBody>
      </p:sp>
      <p:pic>
        <p:nvPicPr>
          <p:cNvPr id="67" name="Picture 26" descr="learn.png"/>
          <p:cNvPicPr>
            <a:picLocks noChangeAspect="1"/>
          </p:cNvPicPr>
          <p:nvPr/>
        </p:nvPicPr>
        <p:blipFill>
          <a:blip r:embed="rId5" cstate="print"/>
          <a:srcRect/>
          <a:stretch>
            <a:fillRect/>
          </a:stretch>
        </p:blipFill>
        <p:spPr bwMode="auto">
          <a:xfrm>
            <a:off x="8229600" y="3865563"/>
            <a:ext cx="457200" cy="387350"/>
          </a:xfrm>
          <a:prstGeom prst="rect">
            <a:avLst/>
          </a:prstGeom>
          <a:noFill/>
          <a:ln w="9525">
            <a:noFill/>
            <a:miter lim="800000"/>
            <a:headEnd/>
            <a:tailEnd/>
          </a:ln>
        </p:spPr>
      </p:pic>
      <p:pic>
        <p:nvPicPr>
          <p:cNvPr id="68" name="Picture 26" descr="learn.png"/>
          <p:cNvPicPr>
            <a:picLocks noChangeAspect="1"/>
          </p:cNvPicPr>
          <p:nvPr/>
        </p:nvPicPr>
        <p:blipFill>
          <a:blip r:embed="rId5" cstate="print"/>
          <a:srcRect/>
          <a:stretch>
            <a:fillRect/>
          </a:stretch>
        </p:blipFill>
        <p:spPr bwMode="auto">
          <a:xfrm>
            <a:off x="8229600" y="3408363"/>
            <a:ext cx="457200" cy="387350"/>
          </a:xfrm>
          <a:prstGeom prst="rect">
            <a:avLst/>
          </a:prstGeom>
          <a:noFill/>
          <a:ln w="9525">
            <a:noFill/>
            <a:miter lim="800000"/>
            <a:headEnd/>
            <a:tailEnd/>
          </a:ln>
        </p:spPr>
      </p:pic>
      <p:pic>
        <p:nvPicPr>
          <p:cNvPr id="69" name="Picture 26" descr="learn.png"/>
          <p:cNvPicPr>
            <a:picLocks noChangeAspect="1"/>
          </p:cNvPicPr>
          <p:nvPr/>
        </p:nvPicPr>
        <p:blipFill>
          <a:blip r:embed="rId5" cstate="print"/>
          <a:srcRect/>
          <a:stretch>
            <a:fillRect/>
          </a:stretch>
        </p:blipFill>
        <p:spPr bwMode="auto">
          <a:xfrm>
            <a:off x="8229600" y="2963863"/>
            <a:ext cx="457200" cy="3889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8"/>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500"/>
                                  </p:stCondLst>
                                  <p:childTnLst>
                                    <p:set>
                                      <p:cBhvr>
                                        <p:cTn id="16" dur="1" fill="hold">
                                          <p:stCondLst>
                                            <p:cond delay="0"/>
                                          </p:stCondLst>
                                        </p:cTn>
                                        <p:tgtEl>
                                          <p:spTgt spid="126"/>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0.00417 -0.07725 C -0.00468 -0.08927 -0.00538 -0.10153 -0.00555 -0.11355 C -0.00572 -0.12281 0.01251 -0.20421 -0.01459 -0.21554 C -0.03907 -0.21439 -0.06423 -0.21485 -0.08855 -0.21046 C -0.125 -0.21254 -0.12379 -0.21323 -0.1665 -0.21046 C -0.17744 -0.20976 -0.18907 -0.20606 -0.20035 -0.20514 C -0.21528 -0.20629 -0.22744 -0.20837 -0.24185 -0.21046 C -0.24601 -0.21184 -0.2507 -0.21323 -0.25487 -0.21392 C -0.26476 -0.21531 -0.28473 -0.21739 -0.28473 -0.21716 C -0.36007 -0.21624 -0.43421 -0.21369 -0.50938 -0.21207 C -0.52396 -0.20837 -0.52379 -0.20768 -0.54705 -0.21207 C -0.55139 -0.213 -0.55452 -0.21855 -0.55869 -0.22086 C -0.56702 -0.22549 -0.57744 -0.22503 -0.58594 -0.22595 C -0.62153 -0.23312 -0.69375 -0.22248 -0.69375 -0.22225 C -0.7033 -0.21855 -0.71285 -0.21601 -0.7224 -0.21207 C -0.73039 -0.20884 -0.7375 -0.20537 -0.74566 -0.20352 C -0.77119 -0.20837 -0.75782 -0.20097 -0.76789 -0.21207 C -0.77119 -0.21577 -0.77952 -0.21901 -0.77952 -0.21878 C -0.78507 -0.2167 -0.78473 -0.21207 -0.78733 -0.20514 C -0.78681 -0.18964 -0.78768 -0.17392 -0.78594 -0.15842 C -0.78421 -0.14154 -0.7783 -0.17368 -0.78334 -0.15148 C -0.78247 -0.13645 -0.78369 -0.13136 -0.77813 -0.12049 C -0.775 -0.09737 -0.77813 -0.07447 -0.78473 -0.05296 C -0.78907 -0.01596 -0.79341 0.02035 -0.79636 0.05781 C -0.79375 0.07608 -0.79757 0.09644 -0.79896 0.11494 C -0.79862 0.12465 -0.79879 0.1346 -0.79775 0.14431 C -0.79723 0.14916 -0.79462 0.15333 -0.79375 0.15818 C -0.79063 0.1746 -0.78698 0.19195 -0.78073 0.20652 C -0.77674 0.21577 -0.77709 0.22826 -0.77049 0.23427 C -0.74619 0.22571 -0.74289 0.23196 -0.70417 0.23427 C -0.69896 0.23635 -0.69375 0.23774 -0.68855 0.23936 C -0.68629 0.23913 -0.67101 0.23728 -0.66789 0.23589 C -0.66632 0.2352 -0.66546 0.23265 -0.66389 0.23242 C -0.65539 0.2315 -0.64671 0.23242 -0.63803 0.23242 " pathEditMode="relative" rAng="0" ptsTypes="fffffffffffffffffffffffffffffffffA">
                                      <p:cBhvr>
                                        <p:cTn id="24" dur="2000" fill="hold"/>
                                        <p:tgtEl>
                                          <p:spTgt spid="11"/>
                                        </p:tgtEl>
                                        <p:attrNameLst>
                                          <p:attrName>ppt_x</p:attrName>
                                          <p:attrName>ppt_y</p:attrName>
                                        </p:attrNameLst>
                                      </p:cBhvr>
                                      <p:rCtr x="-389" y="80"/>
                                    </p:animMotion>
                                  </p:childTnLst>
                                  <p:subTnLst>
                                    <p:set>
                                      <p:cBhvr override="childStyle">
                                        <p:cTn dur="1" fill="hold" display="0" masterRel="sameClick" afterEffect="1">
                                          <p:stCondLst>
                                            <p:cond evt="end" delay="0">
                                              <p:tn val="23"/>
                                            </p:cond>
                                          </p:stCondLst>
                                        </p:cTn>
                                        <p:tgtEl>
                                          <p:spTgt spid="11"/>
                                        </p:tgtEl>
                                        <p:attrNameLst>
                                          <p:attrName>style.visibility</p:attrName>
                                        </p:attrNameLst>
                                      </p:cBhvr>
                                      <p:to>
                                        <p:strVal val="hidden"/>
                                      </p:to>
                                    </p:set>
                                  </p:sub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childTnLst>
                                </p:cTn>
                              </p:par>
                              <p:par>
                                <p:cTn id="30" presetID="7" presetClass="emph" presetSubtype="2" accel="50000" decel="50000" autoRev="1" fill="hold" nodeType="withEffect">
                                  <p:stCondLst>
                                    <p:cond delay="0"/>
                                  </p:stCondLst>
                                  <p:childTnLst>
                                    <p:animClr clrSpc="rgb" dir="cw">
                                      <p:cBhvr>
                                        <p:cTn id="31" dur="1000" fill="hold"/>
                                        <p:tgtEl>
                                          <p:spTgt spid="55"/>
                                        </p:tgtEl>
                                        <p:attrNameLst>
                                          <p:attrName>stroke.color</p:attrName>
                                        </p:attrNameLst>
                                      </p:cBhvr>
                                      <p:to>
                                        <a:srgbClr val="00FF00"/>
                                      </p:to>
                                    </p:animClr>
                                    <p:set>
                                      <p:cBhvr>
                                        <p:cTn id="32" dur="1000" fill="hold"/>
                                        <p:tgtEl>
                                          <p:spTgt spid="55"/>
                                        </p:tgtEl>
                                        <p:attrNameLst>
                                          <p:attrName>stroke.on</p:attrName>
                                        </p:attrNameLst>
                                      </p:cBhvr>
                                      <p:to>
                                        <p:strVal val="true"/>
                                      </p:to>
                                    </p:set>
                                  </p:childTnLst>
                                </p:cTn>
                              </p:par>
                            </p:childTnLst>
                          </p:cTn>
                        </p:par>
                        <p:par>
                          <p:cTn id="33" fill="hold">
                            <p:stCondLst>
                              <p:cond delay="4500"/>
                            </p:stCondLst>
                            <p:childTnLst>
                              <p:par>
                                <p:cTn id="34" presetID="2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1000"/>
                                        <p:tgtEl>
                                          <p:spTgt spid="62"/>
                                        </p:tgtEl>
                                      </p:cBhvr>
                                    </p:animEffect>
                                  </p:childTnLst>
                                </p:cTn>
                              </p:par>
                            </p:childTnLst>
                          </p:cTn>
                        </p:par>
                        <p:par>
                          <p:cTn id="37" fill="hold">
                            <p:stCondLst>
                              <p:cond delay="5500"/>
                            </p:stCondLst>
                            <p:childTnLst>
                              <p:par>
                                <p:cTn id="38" presetID="1" presetClass="entr" presetSubtype="0"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childTnLst>
                          </p:cTn>
                        </p:par>
                        <p:par>
                          <p:cTn id="42" fill="hold">
                            <p:stCondLst>
                              <p:cond delay="5500"/>
                            </p:stCondLst>
                            <p:childTnLst>
                              <p:par>
                                <p:cTn id="43" presetID="7" presetClass="emph" presetSubtype="2" accel="50000" decel="50000" autoRev="1" fill="hold" nodeType="afterEffect">
                                  <p:stCondLst>
                                    <p:cond delay="0"/>
                                  </p:stCondLst>
                                  <p:childTnLst>
                                    <p:animClr clrSpc="rgb" dir="cw">
                                      <p:cBhvr>
                                        <p:cTn id="44" dur="1000" fill="hold"/>
                                        <p:tgtEl>
                                          <p:spTgt spid="51"/>
                                        </p:tgtEl>
                                        <p:attrNameLst>
                                          <p:attrName>stroke.color</p:attrName>
                                        </p:attrNameLst>
                                      </p:cBhvr>
                                      <p:to>
                                        <a:srgbClr val="66CCFF"/>
                                      </p:to>
                                    </p:animClr>
                                    <p:set>
                                      <p:cBhvr>
                                        <p:cTn id="45" dur="1000" fill="hold"/>
                                        <p:tgtEl>
                                          <p:spTgt spid="51"/>
                                        </p:tgtEl>
                                        <p:attrNameLst>
                                          <p:attrName>stroke.on</p:attrName>
                                        </p:attrNameLst>
                                      </p:cBhvr>
                                      <p:to>
                                        <p:strVal val="true"/>
                                      </p:to>
                                    </p:set>
                                  </p:childTnLst>
                                </p:cTn>
                              </p:par>
                            </p:childTnLst>
                          </p:cTn>
                        </p:par>
                        <p:par>
                          <p:cTn id="46" fill="hold">
                            <p:stCondLst>
                              <p:cond delay="7500"/>
                            </p:stCondLst>
                            <p:childTnLst>
                              <p:par>
                                <p:cTn id="47" presetID="1" presetClass="entr" presetSubtype="0" fill="hold" grpId="0" nodeType="afterEffect">
                                  <p:stCondLst>
                                    <p:cond delay="0"/>
                                  </p:stCondLst>
                                  <p:childTnLst>
                                    <p:set>
                                      <p:cBhvr>
                                        <p:cTn id="48" dur="1" fill="hold">
                                          <p:stCondLst>
                                            <p:cond delay="0"/>
                                          </p:stCondLst>
                                        </p:cTn>
                                        <p:tgtEl>
                                          <p:spTgt spid="154"/>
                                        </p:tgtEl>
                                        <p:attrNameLst>
                                          <p:attrName>style.visibility</p:attrName>
                                        </p:attrNameLst>
                                      </p:cBhvr>
                                      <p:to>
                                        <p:strVal val="visible"/>
                                      </p:to>
                                    </p:set>
                                  </p:childTnLst>
                                </p:cTn>
                              </p:par>
                              <p:par>
                                <p:cTn id="49" presetID="26" presetClass="emph" presetSubtype="0" fill="hold" grpId="1" nodeType="withEffect">
                                  <p:stCondLst>
                                    <p:cond delay="0"/>
                                  </p:stCondLst>
                                  <p:childTnLst>
                                    <p:animEffect transition="out" filter="fade">
                                      <p:cBhvr>
                                        <p:cTn id="50" dur="1000" tmFilter="0, 0; .2, .5; .8, .5; 1, 0"/>
                                        <p:tgtEl>
                                          <p:spTgt spid="154"/>
                                        </p:tgtEl>
                                      </p:cBhvr>
                                    </p:animEffect>
                                    <p:animScale>
                                      <p:cBhvr>
                                        <p:cTn id="51" dur="500" autoRev="1" fill="hold"/>
                                        <p:tgtEl>
                                          <p:spTgt spid="154"/>
                                        </p:tgtEl>
                                      </p:cBhvr>
                                      <p:by x="105000" y="105000"/>
                                    </p:animScale>
                                  </p:childTnLst>
                                </p:cTn>
                              </p:par>
                            </p:childTnLst>
                          </p:cTn>
                        </p:par>
                        <p:par>
                          <p:cTn id="52" fill="hold">
                            <p:stCondLst>
                              <p:cond delay="8500"/>
                            </p:stCondLst>
                            <p:childTnLst>
                              <p:par>
                                <p:cTn id="53" presetID="1" presetClass="entr" presetSubtype="0" fill="hold" grpId="0" nodeType="afterEffect">
                                  <p:stCondLst>
                                    <p:cond delay="0"/>
                                  </p:stCondLst>
                                  <p:childTnLst>
                                    <p:set>
                                      <p:cBhvr>
                                        <p:cTn id="54" dur="1" fill="hold">
                                          <p:stCondLst>
                                            <p:cond delay="0"/>
                                          </p:stCondLst>
                                        </p:cTn>
                                        <p:tgtEl>
                                          <p:spTgt spid="153"/>
                                        </p:tgtEl>
                                        <p:attrNameLst>
                                          <p:attrName>style.visibility</p:attrName>
                                        </p:attrNameLst>
                                      </p:cBhvr>
                                      <p:to>
                                        <p:strVal val="visible"/>
                                      </p:to>
                                    </p:set>
                                  </p:childTnLst>
                                </p:cTn>
                              </p:par>
                              <p:par>
                                <p:cTn id="55" presetID="26" presetClass="emph" presetSubtype="0" fill="hold" grpId="1" nodeType="withEffect">
                                  <p:stCondLst>
                                    <p:cond delay="0"/>
                                  </p:stCondLst>
                                  <p:childTnLst>
                                    <p:animEffect transition="out" filter="fade">
                                      <p:cBhvr>
                                        <p:cTn id="56" dur="1000" tmFilter="0, 0; .2, .5; .8, .5; 1, 0"/>
                                        <p:tgtEl>
                                          <p:spTgt spid="153"/>
                                        </p:tgtEl>
                                      </p:cBhvr>
                                    </p:animEffect>
                                    <p:animScale>
                                      <p:cBhvr>
                                        <p:cTn id="57" dur="500" autoRev="1" fill="hold"/>
                                        <p:tgtEl>
                                          <p:spTgt spid="153"/>
                                        </p:tgtEl>
                                      </p:cBhvr>
                                      <p:by x="105000" y="105000"/>
                                    </p:animScale>
                                  </p:childTnLst>
                                </p:cTn>
                              </p:par>
                            </p:childTnLst>
                          </p:cTn>
                        </p:par>
                        <p:par>
                          <p:cTn id="58" fill="hold">
                            <p:stCondLst>
                              <p:cond delay="9500"/>
                            </p:stCondLst>
                            <p:childTnLst>
                              <p:par>
                                <p:cTn id="59" presetID="1" presetClass="entr" presetSubtype="0" fill="hold" grpId="0" nodeType="afterEffect">
                                  <p:stCondLst>
                                    <p:cond delay="0"/>
                                  </p:stCondLst>
                                  <p:childTnLst>
                                    <p:set>
                                      <p:cBhvr>
                                        <p:cTn id="60" dur="1" fill="hold">
                                          <p:stCondLst>
                                            <p:cond delay="0"/>
                                          </p:stCondLst>
                                        </p:cTn>
                                        <p:tgtEl>
                                          <p:spTgt spid="155"/>
                                        </p:tgtEl>
                                        <p:attrNameLst>
                                          <p:attrName>style.visibility</p:attrName>
                                        </p:attrNameLst>
                                      </p:cBhvr>
                                      <p:to>
                                        <p:strVal val="visible"/>
                                      </p:to>
                                    </p:set>
                                  </p:childTnLst>
                                </p:cTn>
                              </p:par>
                              <p:par>
                                <p:cTn id="61" presetID="26" presetClass="emph" presetSubtype="0" fill="hold" grpId="1" nodeType="withEffect">
                                  <p:stCondLst>
                                    <p:cond delay="0"/>
                                  </p:stCondLst>
                                  <p:childTnLst>
                                    <p:animEffect transition="out" filter="fade">
                                      <p:cBhvr>
                                        <p:cTn id="62" dur="1000" tmFilter="0, 0; .2, .5; .8, .5; 1, 0"/>
                                        <p:tgtEl>
                                          <p:spTgt spid="155"/>
                                        </p:tgtEl>
                                      </p:cBhvr>
                                    </p:animEffect>
                                    <p:animScale>
                                      <p:cBhvr>
                                        <p:cTn id="63" dur="500" autoRev="1" fill="hold"/>
                                        <p:tgtEl>
                                          <p:spTgt spid="155"/>
                                        </p:tgtEl>
                                      </p:cBhvr>
                                      <p:by x="105000" y="105000"/>
                                    </p:animScale>
                                  </p:childTnLst>
                                </p:cTn>
                              </p:par>
                            </p:childTnLst>
                          </p:cTn>
                        </p:par>
                        <p:par>
                          <p:cTn id="64" fill="hold">
                            <p:stCondLst>
                              <p:cond delay="105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1000"/>
                                        <p:tgtEl>
                                          <p:spTgt spid="64"/>
                                        </p:tgtEl>
                                      </p:cBhvr>
                                    </p:animEffect>
                                  </p:childTnLst>
                                </p:cTn>
                              </p:par>
                            </p:childTnLst>
                          </p:cTn>
                        </p:par>
                        <p:par>
                          <p:cTn id="68" fill="hold">
                            <p:stCondLst>
                              <p:cond delay="11500"/>
                            </p:stCondLst>
                            <p:childTnLst>
                              <p:par>
                                <p:cTn id="69" presetID="1" presetClass="entr" presetSubtype="0"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childTnLst>
                          </p:cTn>
                        </p:par>
                        <p:par>
                          <p:cTn id="73" fill="hold">
                            <p:stCondLst>
                              <p:cond delay="11500"/>
                            </p:stCondLst>
                            <p:childTnLst>
                              <p:par>
                                <p:cTn id="74" presetID="7" presetClass="emph" presetSubtype="2" accel="50000" decel="50000" autoRev="1" fill="hold" grpId="1" nodeType="afterEffect">
                                  <p:stCondLst>
                                    <p:cond delay="0"/>
                                  </p:stCondLst>
                                  <p:childTnLst>
                                    <p:animClr clrSpc="rgb" dir="cw">
                                      <p:cBhvr>
                                        <p:cTn id="75" dur="1000" fill="hold"/>
                                        <p:tgtEl>
                                          <p:spTgt spid="57"/>
                                        </p:tgtEl>
                                        <p:attrNameLst>
                                          <p:attrName>stroke.color</p:attrName>
                                        </p:attrNameLst>
                                      </p:cBhvr>
                                      <p:to>
                                        <a:srgbClr val="FFCCFF"/>
                                      </p:to>
                                    </p:animClr>
                                    <p:set>
                                      <p:cBhvr>
                                        <p:cTn id="76" dur="1000" fill="hold"/>
                                        <p:tgtEl>
                                          <p:spTgt spid="57"/>
                                        </p:tgtEl>
                                        <p:attrNameLst>
                                          <p:attrName>stroke.on</p:attrName>
                                        </p:attrNameLst>
                                      </p:cBhvr>
                                      <p:to>
                                        <p:strVal val="true"/>
                                      </p:to>
                                    </p:set>
                                  </p:childTnLst>
                                </p:cTn>
                              </p:par>
                            </p:childTnLst>
                          </p:cTn>
                        </p:par>
                        <p:par>
                          <p:cTn id="77" fill="hold">
                            <p:stCondLst>
                              <p:cond delay="13500"/>
                            </p:stCondLst>
                            <p:childTnLst>
                              <p:par>
                                <p:cTn id="78" presetID="55" presetClass="entr" presetSubtype="0" fill="hold" grpId="0" nodeType="afterEffect">
                                  <p:stCondLst>
                                    <p:cond delay="0"/>
                                  </p:stCondLst>
                                  <p:childTnLst>
                                    <p:set>
                                      <p:cBhvr>
                                        <p:cTn id="79" dur="1" fill="hold">
                                          <p:stCondLst>
                                            <p:cond delay="0"/>
                                          </p:stCondLst>
                                        </p:cTn>
                                        <p:tgtEl>
                                          <p:spTgt spid="165"/>
                                        </p:tgtEl>
                                        <p:attrNameLst>
                                          <p:attrName>style.visibility</p:attrName>
                                        </p:attrNameLst>
                                      </p:cBhvr>
                                      <p:to>
                                        <p:strVal val="visible"/>
                                      </p:to>
                                    </p:set>
                                    <p:anim calcmode="lin" valueType="num">
                                      <p:cBhvr>
                                        <p:cTn id="80" dur="500" fill="hold"/>
                                        <p:tgtEl>
                                          <p:spTgt spid="165"/>
                                        </p:tgtEl>
                                        <p:attrNameLst>
                                          <p:attrName>ppt_w</p:attrName>
                                        </p:attrNameLst>
                                      </p:cBhvr>
                                      <p:tavLst>
                                        <p:tav tm="0">
                                          <p:val>
                                            <p:strVal val="#ppt_w*0.70"/>
                                          </p:val>
                                        </p:tav>
                                        <p:tav tm="100000">
                                          <p:val>
                                            <p:strVal val="#ppt_w"/>
                                          </p:val>
                                        </p:tav>
                                      </p:tavLst>
                                    </p:anim>
                                    <p:anim calcmode="lin" valueType="num">
                                      <p:cBhvr>
                                        <p:cTn id="81" dur="500" fill="hold"/>
                                        <p:tgtEl>
                                          <p:spTgt spid="165"/>
                                        </p:tgtEl>
                                        <p:attrNameLst>
                                          <p:attrName>ppt_h</p:attrName>
                                        </p:attrNameLst>
                                      </p:cBhvr>
                                      <p:tavLst>
                                        <p:tav tm="0">
                                          <p:val>
                                            <p:strVal val="#ppt_h"/>
                                          </p:val>
                                        </p:tav>
                                        <p:tav tm="100000">
                                          <p:val>
                                            <p:strVal val="#ppt_h"/>
                                          </p:val>
                                        </p:tav>
                                      </p:tavLst>
                                    </p:anim>
                                    <p:animEffect transition="in" filter="fade">
                                      <p:cBhvr>
                                        <p:cTn id="82" dur="500"/>
                                        <p:tgtEl>
                                          <p:spTgt spid="165"/>
                                        </p:tgtEl>
                                      </p:cBhvr>
                                    </p:animEffect>
                                  </p:childTnLst>
                                </p:cTn>
                              </p:par>
                              <p:par>
                                <p:cTn id="83" presetID="55" presetClass="entr" presetSubtype="0" fill="hold" nodeType="withEffect">
                                  <p:stCondLst>
                                    <p:cond delay="0"/>
                                  </p:stCondLst>
                                  <p:childTnLst>
                                    <p:set>
                                      <p:cBhvr>
                                        <p:cTn id="84" dur="1" fill="hold">
                                          <p:stCondLst>
                                            <p:cond delay="0"/>
                                          </p:stCondLst>
                                        </p:cTn>
                                        <p:tgtEl>
                                          <p:spTgt spid="166"/>
                                        </p:tgtEl>
                                        <p:attrNameLst>
                                          <p:attrName>style.visibility</p:attrName>
                                        </p:attrNameLst>
                                      </p:cBhvr>
                                      <p:to>
                                        <p:strVal val="visible"/>
                                      </p:to>
                                    </p:set>
                                    <p:anim calcmode="lin" valueType="num">
                                      <p:cBhvr>
                                        <p:cTn id="85" dur="500" fill="hold"/>
                                        <p:tgtEl>
                                          <p:spTgt spid="166"/>
                                        </p:tgtEl>
                                        <p:attrNameLst>
                                          <p:attrName>ppt_w</p:attrName>
                                        </p:attrNameLst>
                                      </p:cBhvr>
                                      <p:tavLst>
                                        <p:tav tm="0">
                                          <p:val>
                                            <p:strVal val="#ppt_w*0.70"/>
                                          </p:val>
                                        </p:tav>
                                        <p:tav tm="100000">
                                          <p:val>
                                            <p:strVal val="#ppt_w"/>
                                          </p:val>
                                        </p:tav>
                                      </p:tavLst>
                                    </p:anim>
                                    <p:anim calcmode="lin" valueType="num">
                                      <p:cBhvr>
                                        <p:cTn id="86" dur="500" fill="hold"/>
                                        <p:tgtEl>
                                          <p:spTgt spid="166"/>
                                        </p:tgtEl>
                                        <p:attrNameLst>
                                          <p:attrName>ppt_h</p:attrName>
                                        </p:attrNameLst>
                                      </p:cBhvr>
                                      <p:tavLst>
                                        <p:tav tm="0">
                                          <p:val>
                                            <p:strVal val="#ppt_h"/>
                                          </p:val>
                                        </p:tav>
                                        <p:tav tm="100000">
                                          <p:val>
                                            <p:strVal val="#ppt_h"/>
                                          </p:val>
                                        </p:tav>
                                      </p:tavLst>
                                    </p:anim>
                                    <p:animEffect transition="in" filter="fade">
                                      <p:cBhvr>
                                        <p:cTn id="87" dur="500"/>
                                        <p:tgtEl>
                                          <p:spTgt spid="166"/>
                                        </p:tgtEl>
                                      </p:cBhvr>
                                    </p:animEffect>
                                  </p:childTnLst>
                                </p:cTn>
                              </p:par>
                            </p:childTnLst>
                          </p:cTn>
                        </p:par>
                        <p:par>
                          <p:cTn id="88" fill="hold">
                            <p:stCondLst>
                              <p:cond delay="14000"/>
                            </p:stCondLst>
                            <p:childTnLst>
                              <p:par>
                                <p:cTn id="89" presetID="22" presetClass="entr" presetSubtype="8" fill="hold" nodeType="afterEffect">
                                  <p:stCondLst>
                                    <p:cond delay="1000"/>
                                  </p:stCondLst>
                                  <p:childTnLst>
                                    <p:set>
                                      <p:cBhvr>
                                        <p:cTn id="90" dur="1" fill="hold">
                                          <p:stCondLst>
                                            <p:cond delay="0"/>
                                          </p:stCondLst>
                                        </p:cTn>
                                        <p:tgtEl>
                                          <p:spTgt spid="97"/>
                                        </p:tgtEl>
                                        <p:attrNameLst>
                                          <p:attrName>style.visibility</p:attrName>
                                        </p:attrNameLst>
                                      </p:cBhvr>
                                      <p:to>
                                        <p:strVal val="visible"/>
                                      </p:to>
                                    </p:set>
                                    <p:animEffect transition="in" filter="wipe(left)">
                                      <p:cBhvr>
                                        <p:cTn id="91" dur="1000"/>
                                        <p:tgtEl>
                                          <p:spTgt spid="97"/>
                                        </p:tgtEl>
                                      </p:cBhvr>
                                    </p:animEffect>
                                  </p:childTnLst>
                                </p:cTn>
                              </p:par>
                              <p:par>
                                <p:cTn id="92" presetID="22" presetClass="entr" presetSubtype="8" fill="hold" nodeType="withEffect">
                                  <p:stCondLst>
                                    <p:cond delay="1000"/>
                                  </p:stCondLst>
                                  <p:childTnLst>
                                    <p:set>
                                      <p:cBhvr>
                                        <p:cTn id="93" dur="1" fill="hold">
                                          <p:stCondLst>
                                            <p:cond delay="0"/>
                                          </p:stCondLst>
                                        </p:cTn>
                                        <p:tgtEl>
                                          <p:spTgt spid="103"/>
                                        </p:tgtEl>
                                        <p:attrNameLst>
                                          <p:attrName>style.visibility</p:attrName>
                                        </p:attrNameLst>
                                      </p:cBhvr>
                                      <p:to>
                                        <p:strVal val="visible"/>
                                      </p:to>
                                    </p:set>
                                    <p:animEffect transition="in" filter="wipe(left)">
                                      <p:cBhvr>
                                        <p:cTn id="94" dur="1000"/>
                                        <p:tgtEl>
                                          <p:spTgt spid="103"/>
                                        </p:tgtEl>
                                      </p:cBhvr>
                                    </p:animEffect>
                                  </p:childTnLst>
                                </p:cTn>
                              </p:par>
                              <p:par>
                                <p:cTn id="95" presetID="22" presetClass="entr" presetSubtype="8" fill="hold" nodeType="withEffect">
                                  <p:stCondLst>
                                    <p:cond delay="1000"/>
                                  </p:stCondLst>
                                  <p:childTnLst>
                                    <p:set>
                                      <p:cBhvr>
                                        <p:cTn id="96" dur="1" fill="hold">
                                          <p:stCondLst>
                                            <p:cond delay="0"/>
                                          </p:stCondLst>
                                        </p:cTn>
                                        <p:tgtEl>
                                          <p:spTgt spid="107"/>
                                        </p:tgtEl>
                                        <p:attrNameLst>
                                          <p:attrName>style.visibility</p:attrName>
                                        </p:attrNameLst>
                                      </p:cBhvr>
                                      <p:to>
                                        <p:strVal val="visible"/>
                                      </p:to>
                                    </p:set>
                                    <p:animEffect transition="in" filter="wipe(left)">
                                      <p:cBhvr>
                                        <p:cTn id="97" dur="1000"/>
                                        <p:tgtEl>
                                          <p:spTgt spid="107"/>
                                        </p:tgtEl>
                                      </p:cBhvr>
                                    </p:animEffect>
                                  </p:childTnLst>
                                </p:cTn>
                              </p:par>
                            </p:childTnLst>
                          </p:cTn>
                        </p:par>
                        <p:par>
                          <p:cTn id="98" fill="hold">
                            <p:stCondLst>
                              <p:cond delay="16000"/>
                            </p:stCondLst>
                            <p:childTnLst>
                              <p:par>
                                <p:cTn id="99" presetID="1" presetClass="entr" presetSubtype="0" fill="hold" nodeType="afterEffect">
                                  <p:stCondLst>
                                    <p:cond delay="0"/>
                                  </p:stCondLst>
                                  <p:childTnLst>
                                    <p:set>
                                      <p:cBhvr>
                                        <p:cTn id="100" dur="1" fill="hold">
                                          <p:stCondLst>
                                            <p:cond delay="0"/>
                                          </p:stCondLst>
                                        </p:cTn>
                                        <p:tgtEl>
                                          <p:spTgt spid="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4"/>
                                        </p:tgtEl>
                                        <p:attrNameLst>
                                          <p:attrName>style.visibility</p:attrName>
                                        </p:attrNameLst>
                                      </p:cBhvr>
                                      <p:to>
                                        <p:strVal val="visible"/>
                                      </p:to>
                                    </p:set>
                                  </p:childTnLst>
                                </p:cTn>
                              </p:par>
                            </p:childTnLst>
                          </p:cTn>
                        </p:par>
                        <p:par>
                          <p:cTn id="111" fill="hold">
                            <p:stCondLst>
                              <p:cond delay="16000"/>
                            </p:stCondLst>
                            <p:childTnLst>
                              <p:par>
                                <p:cTn id="112" presetID="1" presetClass="entr" presetSubtype="0" fill="hold" nodeType="afterEffect">
                                  <p:stCondLst>
                                    <p:cond delay="0"/>
                                  </p:stCondLst>
                                  <p:childTnLst>
                                    <p:set>
                                      <p:cBhvr>
                                        <p:cTn id="113" dur="1" fill="hold">
                                          <p:stCondLst>
                                            <p:cond delay="0"/>
                                          </p:stCondLst>
                                        </p:cTn>
                                        <p:tgtEl>
                                          <p:spTgt spid="147"/>
                                        </p:tgtEl>
                                        <p:attrNameLst>
                                          <p:attrName>style.visibility</p:attrName>
                                        </p:attrNameLst>
                                      </p:cBhvr>
                                      <p:to>
                                        <p:strVal val="visible"/>
                                      </p:to>
                                    </p:set>
                                  </p:childTnLst>
                                </p:cTn>
                              </p:par>
                            </p:childTnLst>
                          </p:cTn>
                        </p:par>
                        <p:par>
                          <p:cTn id="114" fill="hold">
                            <p:stCondLst>
                              <p:cond delay="16000"/>
                            </p:stCondLst>
                            <p:childTnLst>
                              <p:par>
                                <p:cTn id="115" presetID="56" presetClass="path" presetSubtype="0" accel="50000" decel="50000" fill="hold" nodeType="afterEffect">
                                  <p:stCondLst>
                                    <p:cond delay="0"/>
                                  </p:stCondLst>
                                  <p:childTnLst>
                                    <p:animMotion origin="layout" path="M -3.05556E-6 -2.86772E-6 L 0.20018 -0.11077 " pathEditMode="relative" rAng="0" ptsTypes="AA">
                                      <p:cBhvr>
                                        <p:cTn id="116" dur="1000" fill="hold"/>
                                        <p:tgtEl>
                                          <p:spTgt spid="147"/>
                                        </p:tgtEl>
                                        <p:attrNameLst>
                                          <p:attrName>ppt_x</p:attrName>
                                          <p:attrName>ppt_y</p:attrName>
                                        </p:attrNameLst>
                                      </p:cBhvr>
                                      <p:rCtr x="100" y="-56"/>
                                    </p:animMotion>
                                  </p:childTnLst>
                                  <p:subTnLst>
                                    <p:set>
                                      <p:cBhvr override="childStyle">
                                        <p:cTn dur="1" fill="hold" display="0" masterRel="sameClick" afterEffect="1">
                                          <p:stCondLst>
                                            <p:cond evt="end" delay="0">
                                              <p:tn val="115"/>
                                            </p:cond>
                                          </p:stCondLst>
                                        </p:cTn>
                                        <p:tgtEl>
                                          <p:spTgt spid="147"/>
                                        </p:tgtEl>
                                        <p:attrNameLst>
                                          <p:attrName>style.visibility</p:attrName>
                                        </p:attrNameLst>
                                      </p:cBhvr>
                                      <p:to>
                                        <p:strVal val="hidden"/>
                                      </p:to>
                                    </p:set>
                                  </p:subTnLst>
                                </p:cTn>
                              </p:par>
                              <p:par>
                                <p:cTn id="117" presetID="1" presetClass="entr" presetSubtype="0" fill="hold" nodeType="withEffect">
                                  <p:stCondLst>
                                    <p:cond delay="0"/>
                                  </p:stCondLst>
                                  <p:childTnLst>
                                    <p:set>
                                      <p:cBhvr>
                                        <p:cTn id="118" dur="1" fill="hold">
                                          <p:stCondLst>
                                            <p:cond delay="0"/>
                                          </p:stCondLst>
                                        </p:cTn>
                                        <p:tgtEl>
                                          <p:spTgt spid="148"/>
                                        </p:tgtEl>
                                        <p:attrNameLst>
                                          <p:attrName>style.visibility</p:attrName>
                                        </p:attrNameLst>
                                      </p:cBhvr>
                                      <p:to>
                                        <p:strVal val="visible"/>
                                      </p:to>
                                    </p:set>
                                  </p:childTnLst>
                                </p:cTn>
                              </p:par>
                            </p:childTnLst>
                          </p:cTn>
                        </p:par>
                        <p:par>
                          <p:cTn id="119" fill="hold">
                            <p:stCondLst>
                              <p:cond delay="17000"/>
                            </p:stCondLst>
                            <p:childTnLst>
                              <p:par>
                                <p:cTn id="120" presetID="63" presetClass="path" presetSubtype="0" accel="50000" decel="50000" fill="hold" nodeType="afterEffect">
                                  <p:stCondLst>
                                    <p:cond delay="0"/>
                                  </p:stCondLst>
                                  <p:childTnLst>
                                    <p:animMotion origin="layout" path="M -0.0415 0.00023 L 0.2085 0.00023 " pathEditMode="relative" rAng="0" ptsTypes="AA">
                                      <p:cBhvr>
                                        <p:cTn id="121" dur="1000" fill="hold"/>
                                        <p:tgtEl>
                                          <p:spTgt spid="148"/>
                                        </p:tgtEl>
                                        <p:attrNameLst>
                                          <p:attrName>ppt_x</p:attrName>
                                          <p:attrName>ppt_y</p:attrName>
                                        </p:attrNameLst>
                                      </p:cBhvr>
                                      <p:rCtr x="125" y="0"/>
                                    </p:animMotion>
                                  </p:childTnLst>
                                  <p:subTnLst>
                                    <p:set>
                                      <p:cBhvr override="childStyle">
                                        <p:cTn dur="1" fill="hold" display="0" masterRel="sameClick" afterEffect="1">
                                          <p:stCondLst>
                                            <p:cond evt="end" delay="0">
                                              <p:tn val="120"/>
                                            </p:cond>
                                          </p:stCondLst>
                                        </p:cTn>
                                        <p:tgtEl>
                                          <p:spTgt spid="148"/>
                                        </p:tgtEl>
                                        <p:attrNameLst>
                                          <p:attrName>style.visibility</p:attrName>
                                        </p:attrNameLst>
                                      </p:cBhvr>
                                      <p:to>
                                        <p:strVal val="hidden"/>
                                      </p:to>
                                    </p:set>
                                  </p:subTnLst>
                                </p:cTn>
                              </p:par>
                              <p:par>
                                <p:cTn id="122" presetID="1" presetClass="entr" presetSubtype="0" fill="hold" nodeType="withEffect">
                                  <p:stCondLst>
                                    <p:cond delay="0"/>
                                  </p:stCondLst>
                                  <p:childTnLst>
                                    <p:set>
                                      <p:cBhvr>
                                        <p:cTn id="123" dur="1" fill="hold">
                                          <p:stCondLst>
                                            <p:cond delay="0"/>
                                          </p:stCondLst>
                                        </p:cTn>
                                        <p:tgtEl>
                                          <p:spTgt spid="149"/>
                                        </p:tgtEl>
                                        <p:attrNameLst>
                                          <p:attrName>style.visibility</p:attrName>
                                        </p:attrNameLst>
                                      </p:cBhvr>
                                      <p:to>
                                        <p:strVal val="visible"/>
                                      </p:to>
                                    </p:set>
                                  </p:childTnLst>
                                </p:cTn>
                              </p:par>
                            </p:childTnLst>
                          </p:cTn>
                        </p:par>
                        <p:par>
                          <p:cTn id="124" fill="hold">
                            <p:stCondLst>
                              <p:cond delay="18000"/>
                            </p:stCondLst>
                            <p:childTnLst>
                              <p:par>
                                <p:cTn id="125" presetID="49" presetClass="path" presetSubtype="0" accel="50000" decel="50000" fill="hold" nodeType="afterEffect">
                                  <p:stCondLst>
                                    <p:cond delay="0"/>
                                  </p:stCondLst>
                                  <p:childTnLst>
                                    <p:animMotion origin="layout" path="M 3.61111E-6 -3.60777E-7 L 0.19184 0.10014 " pathEditMode="relative" rAng="0" ptsTypes="AA">
                                      <p:cBhvr>
                                        <p:cTn id="126" dur="1000" fill="hold"/>
                                        <p:tgtEl>
                                          <p:spTgt spid="149"/>
                                        </p:tgtEl>
                                        <p:attrNameLst>
                                          <p:attrName>ppt_x</p:attrName>
                                          <p:attrName>ppt_y</p:attrName>
                                        </p:attrNameLst>
                                      </p:cBhvr>
                                      <p:rCtr x="96" y="50"/>
                                    </p:animMotion>
                                  </p:childTnLst>
                                  <p:subTnLst>
                                    <p:set>
                                      <p:cBhvr override="childStyle">
                                        <p:cTn dur="1" fill="hold" display="0" masterRel="sameClick" afterEffect="1">
                                          <p:stCondLst>
                                            <p:cond evt="end" delay="0">
                                              <p:tn val="125"/>
                                            </p:cond>
                                          </p:stCondLst>
                                        </p:cTn>
                                        <p:tgtEl>
                                          <p:spTgt spid="149"/>
                                        </p:tgtEl>
                                        <p:attrNameLst>
                                          <p:attrName>style.visibility</p:attrName>
                                        </p:attrNameLst>
                                      </p:cBhvr>
                                      <p:to>
                                        <p:strVal val="hidden"/>
                                      </p:to>
                                    </p:set>
                                  </p:subTnLst>
                                </p:cTn>
                              </p:par>
                            </p:childTnLst>
                          </p:cTn>
                        </p:par>
                        <p:par>
                          <p:cTn id="127" fill="hold">
                            <p:stCondLst>
                              <p:cond delay="19000"/>
                            </p:stCondLst>
                            <p:childTnLst>
                              <p:par>
                                <p:cTn id="128" presetID="6" presetClass="entr" presetSubtype="32" fill="hold" grpId="0" nodeType="afterEffect">
                                  <p:stCondLst>
                                    <p:cond delay="0"/>
                                  </p:stCondLst>
                                  <p:childTnLst>
                                    <p:set>
                                      <p:cBhvr>
                                        <p:cTn id="129" dur="1" fill="hold">
                                          <p:stCondLst>
                                            <p:cond delay="0"/>
                                          </p:stCondLst>
                                        </p:cTn>
                                        <p:tgtEl>
                                          <p:spTgt spid="99"/>
                                        </p:tgtEl>
                                        <p:attrNameLst>
                                          <p:attrName>style.visibility</p:attrName>
                                        </p:attrNameLst>
                                      </p:cBhvr>
                                      <p:to>
                                        <p:strVal val="visible"/>
                                      </p:to>
                                    </p:set>
                                    <p:animEffect transition="in" filter="circle(out)">
                                      <p:cBhvr>
                                        <p:cTn id="130" dur="500"/>
                                        <p:tgtEl>
                                          <p:spTgt spid="99"/>
                                        </p:tgtEl>
                                      </p:cBhvr>
                                    </p:animEffect>
                                  </p:childTnLst>
                                </p:cTn>
                              </p:par>
                              <p:par>
                                <p:cTn id="131" presetID="6" presetClass="entr" presetSubtype="32" fill="hold" grpId="0" nodeType="withEffect">
                                  <p:stCondLst>
                                    <p:cond delay="0"/>
                                  </p:stCondLst>
                                  <p:childTnLst>
                                    <p:set>
                                      <p:cBhvr>
                                        <p:cTn id="132" dur="1" fill="hold">
                                          <p:stCondLst>
                                            <p:cond delay="0"/>
                                          </p:stCondLst>
                                        </p:cTn>
                                        <p:tgtEl>
                                          <p:spTgt spid="98"/>
                                        </p:tgtEl>
                                        <p:attrNameLst>
                                          <p:attrName>style.visibility</p:attrName>
                                        </p:attrNameLst>
                                      </p:cBhvr>
                                      <p:to>
                                        <p:strVal val="visible"/>
                                      </p:to>
                                    </p:set>
                                    <p:animEffect transition="in" filter="circle(out)">
                                      <p:cBhvr>
                                        <p:cTn id="13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6" grpId="0"/>
      <p:bldP spid="94" grpId="0"/>
      <p:bldP spid="95" grpId="0"/>
      <p:bldP spid="96" grpId="0"/>
      <p:bldP spid="54" grpId="0"/>
      <p:bldP spid="153" grpId="0" animBg="1"/>
      <p:bldP spid="153" grpId="1" animBg="1"/>
      <p:bldP spid="154" grpId="0" animBg="1"/>
      <p:bldP spid="154" grpId="1" animBg="1"/>
      <p:bldP spid="155" grpId="0" animBg="1"/>
      <p:bldP spid="155" grpId="1" animBg="1"/>
      <p:bldP spid="164" grpId="0" animBg="1"/>
      <p:bldP spid="165" grpId="0" animBg="1"/>
      <p:bldP spid="57" grpId="0" animBg="1"/>
      <p:bldP spid="57" grpId="1" animBg="1"/>
      <p:bldP spid="58" grpId="0"/>
      <p:bldP spid="98" grpId="0" animBg="1"/>
      <p:bldP spid="99"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6"/>
          <p:cNvSpPr>
            <a:spLocks noGrp="1" noChangeArrowheads="1"/>
          </p:cNvSpPr>
          <p:nvPr>
            <p:ph type="title"/>
          </p:nvPr>
        </p:nvSpPr>
        <p:spPr>
          <a:xfrm>
            <a:off x="317500" y="241300"/>
            <a:ext cx="7185025" cy="642938"/>
          </a:xfrm>
        </p:spPr>
        <p:txBody>
          <a:bodyPr anchor="ctr"/>
          <a:lstStyle/>
          <a:p>
            <a:pPr eaLnBrk="1" hangingPunct="1"/>
            <a:r>
              <a:rPr lang="de-DE" altLang="zh-CN" dirty="0" err="1" smtClean="0">
                <a:ea typeface="宋体" charset="-122"/>
              </a:rPr>
              <a:t>Pourquoi</a:t>
            </a:r>
            <a:r>
              <a:rPr lang="de-DE" altLang="zh-CN" dirty="0" smtClean="0">
                <a:ea typeface="宋体" charset="-122"/>
              </a:rPr>
              <a:t> </a:t>
            </a:r>
            <a:r>
              <a:rPr lang="de-DE" altLang="zh-CN" dirty="0" err="1" smtClean="0">
                <a:ea typeface="宋体" charset="-122"/>
              </a:rPr>
              <a:t>sommes-nous</a:t>
            </a:r>
            <a:r>
              <a:rPr lang="de-DE" altLang="zh-CN" dirty="0" smtClean="0">
                <a:ea typeface="宋体" charset="-122"/>
              </a:rPr>
              <a:t> </a:t>
            </a:r>
            <a:r>
              <a:rPr lang="de-DE" altLang="zh-CN" dirty="0" err="1" smtClean="0">
                <a:ea typeface="宋体" charset="-122"/>
              </a:rPr>
              <a:t>différents</a:t>
            </a:r>
            <a:r>
              <a:rPr lang="de-DE" altLang="zh-CN" dirty="0" smtClean="0">
                <a:ea typeface="宋体" charset="-122"/>
              </a:rPr>
              <a:t> ?</a:t>
            </a:r>
            <a:endParaRPr lang="en-US" altLang="zh-CN" dirty="0" smtClean="0">
              <a:ea typeface="宋体" charset="-122"/>
            </a:endParaRPr>
          </a:p>
        </p:txBody>
      </p:sp>
      <p:pic>
        <p:nvPicPr>
          <p:cNvPr id="176131" name="Bild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85800" y="1789918"/>
            <a:ext cx="7924800" cy="356948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 name="ZoneTexte 4"/>
          <p:cNvSpPr txBox="1"/>
          <p:nvPr/>
        </p:nvSpPr>
        <p:spPr>
          <a:xfrm>
            <a:off x="279827" y="1104900"/>
            <a:ext cx="7727634" cy="369332"/>
          </a:xfrm>
          <a:prstGeom prst="rect">
            <a:avLst/>
          </a:prstGeom>
          <a:noFill/>
        </p:spPr>
        <p:txBody>
          <a:bodyPr wrap="none" rtlCol="0">
            <a:spAutoFit/>
          </a:bodyPr>
          <a:lstStyle/>
          <a:p>
            <a:r>
              <a:rPr lang="de-DE" altLang="zh-CN" sz="1800" dirty="0" err="1" smtClean="0">
                <a:ea typeface="宋体" charset="-122"/>
              </a:rPr>
              <a:t>Pourquoi</a:t>
            </a:r>
            <a:r>
              <a:rPr lang="de-DE" altLang="zh-CN" sz="1800" dirty="0" smtClean="0">
                <a:ea typeface="宋体" charset="-122"/>
              </a:rPr>
              <a:t> </a:t>
            </a:r>
            <a:r>
              <a:rPr lang="de-DE" altLang="zh-CN" sz="1800" dirty="0" err="1" smtClean="0">
                <a:ea typeface="宋体" charset="-122"/>
              </a:rPr>
              <a:t>notre</a:t>
            </a:r>
            <a:r>
              <a:rPr lang="de-DE" altLang="zh-CN" sz="1800" dirty="0" smtClean="0">
                <a:ea typeface="宋体" charset="-122"/>
              </a:rPr>
              <a:t> </a:t>
            </a:r>
            <a:r>
              <a:rPr lang="de-DE" altLang="zh-CN" sz="1800" dirty="0" err="1" smtClean="0">
                <a:ea typeface="宋体" charset="-122"/>
              </a:rPr>
              <a:t>solution</a:t>
            </a:r>
            <a:r>
              <a:rPr lang="de-DE" altLang="zh-CN" sz="1800" dirty="0" smtClean="0">
                <a:ea typeface="宋体" charset="-122"/>
              </a:rPr>
              <a:t> </a:t>
            </a:r>
            <a:r>
              <a:rPr lang="de-DE" altLang="zh-CN" sz="1800" dirty="0" err="1" smtClean="0">
                <a:ea typeface="宋体" charset="-122"/>
              </a:rPr>
              <a:t>est-elle</a:t>
            </a:r>
            <a:r>
              <a:rPr lang="de-DE" altLang="zh-CN" sz="1800" dirty="0" smtClean="0">
                <a:ea typeface="宋体" charset="-122"/>
              </a:rPr>
              <a:t> </a:t>
            </a:r>
            <a:r>
              <a:rPr lang="de-DE" altLang="zh-CN" sz="1800" dirty="0" err="1" smtClean="0">
                <a:ea typeface="宋体" charset="-122"/>
              </a:rPr>
              <a:t>efficace</a:t>
            </a:r>
            <a:r>
              <a:rPr lang="de-DE" altLang="zh-CN" sz="1800" dirty="0" smtClean="0">
                <a:ea typeface="宋体" charset="-122"/>
              </a:rPr>
              <a:t> </a:t>
            </a:r>
            <a:r>
              <a:rPr lang="de-DE" altLang="zh-CN" sz="1800" dirty="0" err="1" smtClean="0">
                <a:ea typeface="宋体" charset="-122"/>
              </a:rPr>
              <a:t>contre</a:t>
            </a:r>
            <a:r>
              <a:rPr lang="de-DE" altLang="zh-CN" sz="1800" dirty="0" smtClean="0">
                <a:ea typeface="宋体" charset="-122"/>
              </a:rPr>
              <a:t> les </a:t>
            </a:r>
            <a:r>
              <a:rPr lang="de-DE" altLang="zh-CN" sz="1800" dirty="0" err="1" smtClean="0">
                <a:ea typeface="宋体" charset="-122"/>
              </a:rPr>
              <a:t>vraies</a:t>
            </a:r>
            <a:r>
              <a:rPr lang="de-DE" altLang="zh-CN" sz="1800" dirty="0" smtClean="0">
                <a:ea typeface="宋体" charset="-122"/>
              </a:rPr>
              <a:t> </a:t>
            </a:r>
            <a:r>
              <a:rPr lang="de-DE" altLang="zh-CN" sz="1800" dirty="0" err="1" smtClean="0">
                <a:ea typeface="宋体" charset="-122"/>
              </a:rPr>
              <a:t>menaces</a:t>
            </a:r>
            <a:r>
              <a:rPr lang="de-DE" altLang="zh-CN" sz="1800" dirty="0" smtClean="0">
                <a:ea typeface="宋体" charset="-122"/>
              </a:rPr>
              <a:t> ?</a:t>
            </a:r>
            <a:endParaRPr lang="fr-FR" sz="1800" dirty="0"/>
          </a:p>
        </p:txBody>
      </p:sp>
      <p:sp>
        <p:nvSpPr>
          <p:cNvPr id="6" name="ZoneTexte 5"/>
          <p:cNvSpPr txBox="1"/>
          <p:nvPr/>
        </p:nvSpPr>
        <p:spPr>
          <a:xfrm>
            <a:off x="1283038" y="5448300"/>
            <a:ext cx="1428596" cy="584776"/>
          </a:xfrm>
          <a:prstGeom prst="rect">
            <a:avLst/>
          </a:prstGeom>
          <a:noFill/>
        </p:spPr>
        <p:txBody>
          <a:bodyPr wrap="none" rtlCol="0">
            <a:spAutoFit/>
          </a:bodyPr>
          <a:lstStyle/>
          <a:p>
            <a:r>
              <a:rPr lang="fr-FR" dirty="0" smtClean="0"/>
              <a:t>ERS</a:t>
            </a:r>
          </a:p>
          <a:p>
            <a:r>
              <a:rPr lang="fr-FR" dirty="0" smtClean="0"/>
              <a:t>295 Go / jour</a:t>
            </a:r>
            <a:endParaRPr lang="fr-FR" dirty="0"/>
          </a:p>
        </p:txBody>
      </p:sp>
      <p:sp>
        <p:nvSpPr>
          <p:cNvPr id="7" name="ZoneTexte 6"/>
          <p:cNvSpPr txBox="1"/>
          <p:nvPr/>
        </p:nvSpPr>
        <p:spPr>
          <a:xfrm>
            <a:off x="3905029" y="5435600"/>
            <a:ext cx="1544012" cy="584776"/>
          </a:xfrm>
          <a:prstGeom prst="rect">
            <a:avLst/>
          </a:prstGeom>
          <a:noFill/>
        </p:spPr>
        <p:txBody>
          <a:bodyPr wrap="none" rtlCol="0">
            <a:spAutoFit/>
          </a:bodyPr>
          <a:lstStyle/>
          <a:p>
            <a:r>
              <a:rPr lang="fr-FR" dirty="0" smtClean="0"/>
              <a:t>WRS</a:t>
            </a:r>
          </a:p>
          <a:p>
            <a:r>
              <a:rPr lang="fr-FR" dirty="0" smtClean="0"/>
              <a:t>1305 Go / jour</a:t>
            </a:r>
            <a:endParaRPr lang="fr-FR" dirty="0"/>
          </a:p>
        </p:txBody>
      </p:sp>
      <p:sp>
        <p:nvSpPr>
          <p:cNvPr id="8" name="ZoneTexte 7"/>
          <p:cNvSpPr txBox="1"/>
          <p:nvPr/>
        </p:nvSpPr>
        <p:spPr>
          <a:xfrm>
            <a:off x="6604339" y="5435600"/>
            <a:ext cx="1428596" cy="584776"/>
          </a:xfrm>
          <a:prstGeom prst="rect">
            <a:avLst/>
          </a:prstGeom>
          <a:noFill/>
        </p:spPr>
        <p:txBody>
          <a:bodyPr wrap="none" rtlCol="0">
            <a:spAutoFit/>
          </a:bodyPr>
          <a:lstStyle/>
          <a:p>
            <a:r>
              <a:rPr lang="fr-FR" dirty="0" smtClean="0"/>
              <a:t>FRS</a:t>
            </a:r>
          </a:p>
          <a:p>
            <a:r>
              <a:rPr lang="fr-FR" dirty="0" smtClean="0"/>
              <a:t>334 Go / jour</a:t>
            </a:r>
            <a:endParaRPr lang="fr-FR" dirty="0"/>
          </a:p>
        </p:txBody>
      </p:sp>
      <p:sp>
        <p:nvSpPr>
          <p:cNvPr id="9" name="ZoneTexte 8"/>
          <p:cNvSpPr txBox="1"/>
          <p:nvPr/>
        </p:nvSpPr>
        <p:spPr>
          <a:xfrm>
            <a:off x="1689473" y="6134100"/>
            <a:ext cx="641121" cy="338554"/>
          </a:xfrm>
          <a:prstGeom prst="rect">
            <a:avLst/>
          </a:prstGeom>
          <a:noFill/>
        </p:spPr>
        <p:txBody>
          <a:bodyPr wrap="none" rtlCol="0">
            <a:spAutoFit/>
          </a:bodyPr>
          <a:lstStyle/>
          <a:p>
            <a:r>
              <a:rPr lang="fr-FR" dirty="0" smtClean="0">
                <a:solidFill>
                  <a:srgbClr val="CC0000"/>
                </a:solidFill>
              </a:rPr>
              <a:t>2005</a:t>
            </a:r>
            <a:endParaRPr lang="fr-FR" dirty="0">
              <a:solidFill>
                <a:srgbClr val="CC0000"/>
              </a:solidFill>
            </a:endParaRPr>
          </a:p>
        </p:txBody>
      </p:sp>
      <p:sp>
        <p:nvSpPr>
          <p:cNvPr id="10" name="ZoneTexte 9"/>
          <p:cNvSpPr txBox="1"/>
          <p:nvPr/>
        </p:nvSpPr>
        <p:spPr>
          <a:xfrm>
            <a:off x="4343773" y="6108700"/>
            <a:ext cx="641121" cy="338554"/>
          </a:xfrm>
          <a:prstGeom prst="rect">
            <a:avLst/>
          </a:prstGeom>
          <a:noFill/>
        </p:spPr>
        <p:txBody>
          <a:bodyPr wrap="none" rtlCol="0">
            <a:spAutoFit/>
          </a:bodyPr>
          <a:lstStyle/>
          <a:p>
            <a:r>
              <a:rPr lang="fr-FR" dirty="0" smtClean="0">
                <a:solidFill>
                  <a:srgbClr val="CC0000"/>
                </a:solidFill>
              </a:rPr>
              <a:t>2006</a:t>
            </a:r>
            <a:endParaRPr lang="fr-FR" dirty="0">
              <a:solidFill>
                <a:srgbClr val="CC0000"/>
              </a:solidFill>
            </a:endParaRPr>
          </a:p>
        </p:txBody>
      </p:sp>
      <p:sp>
        <p:nvSpPr>
          <p:cNvPr id="11" name="ZoneTexte 10"/>
          <p:cNvSpPr txBox="1"/>
          <p:nvPr/>
        </p:nvSpPr>
        <p:spPr>
          <a:xfrm>
            <a:off x="6998073" y="6108700"/>
            <a:ext cx="641121" cy="338554"/>
          </a:xfrm>
          <a:prstGeom prst="rect">
            <a:avLst/>
          </a:prstGeom>
          <a:noFill/>
        </p:spPr>
        <p:txBody>
          <a:bodyPr wrap="none" rtlCol="0">
            <a:spAutoFit/>
          </a:bodyPr>
          <a:lstStyle/>
          <a:p>
            <a:r>
              <a:rPr lang="fr-FR" dirty="0" smtClean="0">
                <a:solidFill>
                  <a:srgbClr val="CC0000"/>
                </a:solidFill>
              </a:rPr>
              <a:t>2008</a:t>
            </a:r>
            <a:endParaRPr lang="fr-FR" dirty="0">
              <a:solidFill>
                <a:srgbClr val="CC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 name="Title 70"/>
          <p:cNvSpPr>
            <a:spLocks noGrp="1"/>
          </p:cNvSpPr>
          <p:nvPr>
            <p:ph type="title"/>
          </p:nvPr>
        </p:nvSpPr>
        <p:spPr>
          <a:xfrm>
            <a:off x="441325" y="241301"/>
            <a:ext cx="6718300" cy="685800"/>
          </a:xfrm>
        </p:spPr>
        <p:txBody>
          <a:bodyPr anchor="ctr"/>
          <a:lstStyle/>
          <a:p>
            <a:r>
              <a:rPr lang="de-DE" dirty="0" err="1" smtClean="0"/>
              <a:t>Sécurité</a:t>
            </a:r>
            <a:r>
              <a:rPr lang="de-DE" dirty="0" smtClean="0"/>
              <a:t> du Cloud</a:t>
            </a:r>
            <a:endParaRPr lang="de-DE" dirty="0"/>
          </a:p>
        </p:txBody>
      </p:sp>
      <p:pic>
        <p:nvPicPr>
          <p:cNvPr id="76" name="Content Placeholder 3" descr="SKY.png"/>
          <p:cNvPicPr>
            <a:picLocks noGrp="1" noChangeAspect="1"/>
          </p:cNvPicPr>
          <p:nvPr>
            <p:ph idx="4294967295"/>
          </p:nvPr>
        </p:nvPicPr>
        <p:blipFill>
          <a:blip r:embed="rId2" cstate="print"/>
          <a:stretch>
            <a:fillRect/>
          </a:stretch>
        </p:blipFill>
        <p:spPr>
          <a:xfrm>
            <a:off x="2819251" y="2436813"/>
            <a:ext cx="3336925" cy="2498725"/>
          </a:xfrm>
          <a:effectLst>
            <a:softEdge rad="112500"/>
          </a:effectLst>
        </p:spPr>
      </p:pic>
      <p:sp>
        <p:nvSpPr>
          <p:cNvPr id="22" name="Rounded Rectangle 21"/>
          <p:cNvSpPr/>
          <p:nvPr/>
        </p:nvSpPr>
        <p:spPr bwMode="auto">
          <a:xfrm rot="10800000">
            <a:off x="5257800" y="1744663"/>
            <a:ext cx="3270250" cy="4103687"/>
          </a:xfrm>
          <a:prstGeom prst="roundRect">
            <a:avLst>
              <a:gd name="adj" fmla="val 8147"/>
            </a:avLst>
          </a:prstGeom>
          <a:gradFill flip="none" rotWithShape="1">
            <a:gsLst>
              <a:gs pos="0">
                <a:schemeClr val="tx2">
                  <a:shade val="30000"/>
                  <a:satMod val="115000"/>
                </a:schemeClr>
              </a:gs>
              <a:gs pos="83000">
                <a:schemeClr val="tx2">
                  <a:shade val="67500"/>
                  <a:satMod val="115000"/>
                  <a:alpha val="0"/>
                </a:schemeClr>
              </a:gs>
            </a:gsLst>
            <a:lin ang="16200000" scaled="1"/>
            <a:tileRect/>
          </a:gradFill>
          <a:ln w="6350" cap="flat" cmpd="sng" algn="ctr">
            <a:noFill/>
            <a:prstDash val="solid"/>
            <a:round/>
            <a:headEnd type="none" w="med" len="med"/>
            <a:tailEnd type="none" w="med" len="med"/>
          </a:ln>
          <a:effectLst/>
        </p:spPr>
        <p:txBody>
          <a:bodyPr anchor="ctr"/>
          <a:lstStyle/>
          <a:p>
            <a:pPr algn="ctr">
              <a:defRPr/>
            </a:pPr>
            <a:endParaRPr lang="en-GB">
              <a:latin typeface="Arial" charset="0"/>
              <a:cs typeface="Arial" charset="0"/>
            </a:endParaRPr>
          </a:p>
        </p:txBody>
      </p:sp>
      <p:grpSp>
        <p:nvGrpSpPr>
          <p:cNvPr id="2" name="Group 68"/>
          <p:cNvGrpSpPr/>
          <p:nvPr/>
        </p:nvGrpSpPr>
        <p:grpSpPr>
          <a:xfrm>
            <a:off x="5710612" y="4368800"/>
            <a:ext cx="1926851" cy="1719263"/>
            <a:chOff x="5710612" y="4216400"/>
            <a:chExt cx="1926851" cy="1719263"/>
          </a:xfrm>
        </p:grpSpPr>
        <p:sp>
          <p:nvSpPr>
            <p:cNvPr id="32" name="Flowchart: Magnetic Disk 31"/>
            <p:cNvSpPr/>
            <p:nvPr/>
          </p:nvSpPr>
          <p:spPr bwMode="auto">
            <a:xfrm>
              <a:off x="5726113" y="4216400"/>
              <a:ext cx="1911350" cy="1719263"/>
            </a:xfrm>
            <a:prstGeom prst="flowChartMagneticDisk">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defRPr/>
              </a:pPr>
              <a:endParaRPr lang="en-US">
                <a:solidFill>
                  <a:schemeClr val="bg1"/>
                </a:solidFill>
              </a:endParaRPr>
            </a:p>
          </p:txBody>
        </p:sp>
        <p:pic>
          <p:nvPicPr>
            <p:cNvPr id="29719" name="Picture 15" descr="C:\Documents and Settings\Administrator\Local Settings\Temporary Internet Files\Content.IE5\4ZLBOIMX\j0432599[1].png"/>
            <p:cNvPicPr>
              <a:picLocks noChangeAspect="1" noChangeArrowheads="1"/>
            </p:cNvPicPr>
            <p:nvPr/>
          </p:nvPicPr>
          <p:blipFill>
            <a:blip r:embed="rId3" cstate="print"/>
            <a:srcRect/>
            <a:stretch>
              <a:fillRect/>
            </a:stretch>
          </p:blipFill>
          <p:spPr bwMode="auto">
            <a:xfrm>
              <a:off x="5958093" y="4766950"/>
              <a:ext cx="567541" cy="539103"/>
            </a:xfrm>
            <a:prstGeom prst="rect">
              <a:avLst/>
            </a:prstGeom>
            <a:noFill/>
            <a:ln w="9525">
              <a:noFill/>
              <a:miter lim="800000"/>
              <a:headEnd/>
              <a:tailEnd/>
            </a:ln>
          </p:spPr>
        </p:pic>
        <p:grpSp>
          <p:nvGrpSpPr>
            <p:cNvPr id="3" name="Group 23"/>
            <p:cNvGrpSpPr>
              <a:grpSpLocks/>
            </p:cNvGrpSpPr>
            <p:nvPr/>
          </p:nvGrpSpPr>
          <p:grpSpPr bwMode="auto">
            <a:xfrm>
              <a:off x="6494162" y="4882169"/>
              <a:ext cx="634238" cy="333721"/>
              <a:chOff x="5595003" y="2071606"/>
              <a:chExt cx="2119413" cy="1174019"/>
            </a:xfrm>
          </p:grpSpPr>
          <p:pic>
            <p:nvPicPr>
              <p:cNvPr id="59"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5954046" y="2089687"/>
                <a:ext cx="1019034" cy="1019034"/>
              </a:xfrm>
              <a:prstGeom prst="rect">
                <a:avLst/>
              </a:prstGeom>
              <a:noFill/>
            </p:spPr>
          </p:pic>
          <p:pic>
            <p:nvPicPr>
              <p:cNvPr id="60"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5768067" y="2151681"/>
                <a:ext cx="1019034" cy="1019034"/>
              </a:xfrm>
              <a:prstGeom prst="rect">
                <a:avLst/>
              </a:prstGeom>
              <a:noFill/>
            </p:spPr>
          </p:pic>
          <p:pic>
            <p:nvPicPr>
              <p:cNvPr id="61"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5595003" y="2226590"/>
                <a:ext cx="1019034" cy="1019035"/>
              </a:xfrm>
              <a:prstGeom prst="rect">
                <a:avLst/>
              </a:prstGeom>
              <a:noFill/>
            </p:spPr>
          </p:pic>
          <p:pic>
            <p:nvPicPr>
              <p:cNvPr id="62"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695382" y="2071606"/>
                <a:ext cx="1019034" cy="1019034"/>
              </a:xfrm>
              <a:prstGeom prst="rect">
                <a:avLst/>
              </a:prstGeom>
              <a:noFill/>
            </p:spPr>
          </p:pic>
          <p:pic>
            <p:nvPicPr>
              <p:cNvPr id="63"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509403" y="2133600"/>
                <a:ext cx="1019034" cy="1019034"/>
              </a:xfrm>
              <a:prstGeom prst="rect">
                <a:avLst/>
              </a:prstGeom>
              <a:noFill/>
            </p:spPr>
          </p:pic>
          <p:pic>
            <p:nvPicPr>
              <p:cNvPr id="64"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336338" y="2224008"/>
                <a:ext cx="1019034" cy="1019033"/>
              </a:xfrm>
              <a:prstGeom prst="rect">
                <a:avLst/>
              </a:prstGeom>
              <a:noFill/>
            </p:spPr>
          </p:pic>
        </p:grpSp>
        <p:grpSp>
          <p:nvGrpSpPr>
            <p:cNvPr id="4" name="Group 22"/>
            <p:cNvGrpSpPr>
              <a:grpSpLocks/>
            </p:cNvGrpSpPr>
            <p:nvPr/>
          </p:nvGrpSpPr>
          <p:grpSpPr bwMode="auto">
            <a:xfrm>
              <a:off x="6957134" y="4876993"/>
              <a:ext cx="641542" cy="328582"/>
              <a:chOff x="6770290" y="4582330"/>
              <a:chExt cx="2143822" cy="1155939"/>
            </a:xfrm>
          </p:grpSpPr>
          <p:pic>
            <p:nvPicPr>
              <p:cNvPr id="53"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113835" y="4582331"/>
                <a:ext cx="1019034" cy="1019034"/>
              </a:xfrm>
              <a:prstGeom prst="rect">
                <a:avLst/>
              </a:prstGeom>
              <a:noFill/>
            </p:spPr>
          </p:pic>
          <p:pic>
            <p:nvPicPr>
              <p:cNvPr id="54"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927856" y="4644325"/>
                <a:ext cx="1019034" cy="1019034"/>
              </a:xfrm>
              <a:prstGeom prst="rect">
                <a:avLst/>
              </a:prstGeom>
              <a:noFill/>
            </p:spPr>
          </p:pic>
          <p:pic>
            <p:nvPicPr>
              <p:cNvPr id="55"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770290" y="4719235"/>
                <a:ext cx="1019034" cy="1019034"/>
              </a:xfrm>
              <a:prstGeom prst="rect">
                <a:avLst/>
              </a:prstGeom>
              <a:noFill/>
            </p:spPr>
          </p:pic>
          <p:pic>
            <p:nvPicPr>
              <p:cNvPr id="56"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895078" y="4582330"/>
                <a:ext cx="1019034" cy="1019034"/>
              </a:xfrm>
              <a:prstGeom prst="rect">
                <a:avLst/>
              </a:prstGeom>
              <a:noFill/>
            </p:spPr>
          </p:pic>
          <p:pic>
            <p:nvPicPr>
              <p:cNvPr id="57"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709099" y="4644324"/>
                <a:ext cx="1019034" cy="1019034"/>
              </a:xfrm>
              <a:prstGeom prst="rect">
                <a:avLst/>
              </a:prstGeom>
              <a:noFill/>
            </p:spPr>
          </p:pic>
          <p:pic>
            <p:nvPicPr>
              <p:cNvPr id="58"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536035" y="4719234"/>
                <a:ext cx="1019034" cy="1019034"/>
              </a:xfrm>
              <a:prstGeom prst="rect">
                <a:avLst/>
              </a:prstGeom>
              <a:noFill/>
            </p:spPr>
          </p:pic>
        </p:grpSp>
        <p:grpSp>
          <p:nvGrpSpPr>
            <p:cNvPr id="5" name="Group 36"/>
            <p:cNvGrpSpPr>
              <a:grpSpLocks/>
            </p:cNvGrpSpPr>
            <p:nvPr/>
          </p:nvGrpSpPr>
          <p:grpSpPr bwMode="auto">
            <a:xfrm>
              <a:off x="6514898" y="5037577"/>
              <a:ext cx="634238" cy="333721"/>
              <a:chOff x="5595003" y="2071606"/>
              <a:chExt cx="2119413" cy="1174019"/>
            </a:xfrm>
          </p:grpSpPr>
          <p:pic>
            <p:nvPicPr>
              <p:cNvPr id="47"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5954046" y="2089687"/>
                <a:ext cx="1019034" cy="1019034"/>
              </a:xfrm>
              <a:prstGeom prst="rect">
                <a:avLst/>
              </a:prstGeom>
              <a:noFill/>
            </p:spPr>
          </p:pic>
          <p:pic>
            <p:nvPicPr>
              <p:cNvPr id="48"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5768067" y="2151681"/>
                <a:ext cx="1019034" cy="1019034"/>
              </a:xfrm>
              <a:prstGeom prst="rect">
                <a:avLst/>
              </a:prstGeom>
              <a:noFill/>
            </p:spPr>
          </p:pic>
          <p:pic>
            <p:nvPicPr>
              <p:cNvPr id="49"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5595003" y="2226590"/>
                <a:ext cx="1019034" cy="1019035"/>
              </a:xfrm>
              <a:prstGeom prst="rect">
                <a:avLst/>
              </a:prstGeom>
              <a:noFill/>
            </p:spPr>
          </p:pic>
          <p:pic>
            <p:nvPicPr>
              <p:cNvPr id="50"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695382" y="2071606"/>
                <a:ext cx="1019034" cy="1019034"/>
              </a:xfrm>
              <a:prstGeom prst="rect">
                <a:avLst/>
              </a:prstGeom>
              <a:noFill/>
            </p:spPr>
          </p:pic>
          <p:pic>
            <p:nvPicPr>
              <p:cNvPr id="51"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509403" y="2133600"/>
                <a:ext cx="1019034" cy="1019034"/>
              </a:xfrm>
              <a:prstGeom prst="rect">
                <a:avLst/>
              </a:prstGeom>
              <a:noFill/>
            </p:spPr>
          </p:pic>
          <p:pic>
            <p:nvPicPr>
              <p:cNvPr id="52" name="Picture 51"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336338" y="2224008"/>
                <a:ext cx="1019034" cy="1019033"/>
              </a:xfrm>
              <a:prstGeom prst="rect">
                <a:avLst/>
              </a:prstGeom>
              <a:noFill/>
            </p:spPr>
          </p:pic>
        </p:grpSp>
        <p:grpSp>
          <p:nvGrpSpPr>
            <p:cNvPr id="7" name="Group 43"/>
            <p:cNvGrpSpPr>
              <a:grpSpLocks/>
            </p:cNvGrpSpPr>
            <p:nvPr/>
          </p:nvGrpSpPr>
          <p:grpSpPr bwMode="auto">
            <a:xfrm>
              <a:off x="6977871" y="5032401"/>
              <a:ext cx="641542" cy="328582"/>
              <a:chOff x="6770290" y="4582330"/>
              <a:chExt cx="2143822" cy="1155939"/>
            </a:xfrm>
          </p:grpSpPr>
          <p:pic>
            <p:nvPicPr>
              <p:cNvPr id="41"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113835" y="4582331"/>
                <a:ext cx="1019034" cy="1019034"/>
              </a:xfrm>
              <a:prstGeom prst="rect">
                <a:avLst/>
              </a:prstGeom>
              <a:noFill/>
            </p:spPr>
          </p:pic>
          <p:pic>
            <p:nvPicPr>
              <p:cNvPr id="42"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927856" y="4644325"/>
                <a:ext cx="1019034" cy="1019034"/>
              </a:xfrm>
              <a:prstGeom prst="rect">
                <a:avLst/>
              </a:prstGeom>
              <a:noFill/>
            </p:spPr>
          </p:pic>
          <p:pic>
            <p:nvPicPr>
              <p:cNvPr id="43"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770290" y="4719235"/>
                <a:ext cx="1019034" cy="1019034"/>
              </a:xfrm>
              <a:prstGeom prst="rect">
                <a:avLst/>
              </a:prstGeom>
              <a:noFill/>
            </p:spPr>
          </p:pic>
          <p:pic>
            <p:nvPicPr>
              <p:cNvPr id="44"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895078" y="4582330"/>
                <a:ext cx="1019034" cy="1019034"/>
              </a:xfrm>
              <a:prstGeom prst="rect">
                <a:avLst/>
              </a:prstGeom>
              <a:noFill/>
            </p:spPr>
          </p:pic>
          <p:pic>
            <p:nvPicPr>
              <p:cNvPr id="45"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709099" y="4644324"/>
                <a:ext cx="1019034" cy="1019034"/>
              </a:xfrm>
              <a:prstGeom prst="rect">
                <a:avLst/>
              </a:prstGeom>
              <a:noFill/>
            </p:spPr>
          </p:pic>
          <p:pic>
            <p:nvPicPr>
              <p:cNvPr id="46" name="Picture 15" descr="C:\Documents and Settings\Administrator\Local Settings\Temporary Internet Files\Content.IE5\4ZLBOIMX\j0432599[1].png"/>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536035" y="4719234"/>
                <a:ext cx="1019034" cy="1019034"/>
              </a:xfrm>
              <a:prstGeom prst="rect">
                <a:avLst/>
              </a:prstGeom>
              <a:noFill/>
            </p:spPr>
          </p:pic>
        </p:grpSp>
        <p:sp>
          <p:nvSpPr>
            <p:cNvPr id="39" name="Rectangle 38"/>
            <p:cNvSpPr/>
            <p:nvPr/>
          </p:nvSpPr>
          <p:spPr bwMode="auto">
            <a:xfrm>
              <a:off x="5710612" y="5194299"/>
              <a:ext cx="1274388" cy="738664"/>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1400" dirty="0">
                  <a:ln>
                    <a:prstDash val="solid"/>
                  </a:ln>
                  <a:solidFill>
                    <a:srgbClr val="003366"/>
                  </a:solidFill>
                  <a:effectLst>
                    <a:outerShdw blurRad="88000" dist="50800" dir="5040000" algn="tl">
                      <a:schemeClr val="accent4">
                        <a:tint val="80000"/>
                        <a:satMod val="250000"/>
                        <a:alpha val="45000"/>
                      </a:schemeClr>
                    </a:outerShdw>
                  </a:effectLst>
                </a:rPr>
                <a:t>My</a:t>
              </a:r>
              <a:br>
                <a:rPr lang="en-US" sz="1400" dirty="0">
                  <a:ln>
                    <a:prstDash val="solid"/>
                  </a:ln>
                  <a:solidFill>
                    <a:srgbClr val="003366"/>
                  </a:solidFill>
                  <a:effectLst>
                    <a:outerShdw blurRad="88000" dist="50800" dir="5040000" algn="tl">
                      <a:schemeClr val="accent4">
                        <a:tint val="80000"/>
                        <a:satMod val="250000"/>
                        <a:alpha val="45000"/>
                      </a:schemeClr>
                    </a:outerShdw>
                  </a:effectLst>
                </a:rPr>
              </a:br>
              <a:r>
                <a:rPr lang="en-US" sz="1400" dirty="0">
                  <a:ln>
                    <a:prstDash val="solid"/>
                  </a:ln>
                  <a:solidFill>
                    <a:srgbClr val="003366"/>
                  </a:solidFill>
                  <a:effectLst>
                    <a:outerShdw blurRad="88000" dist="50800" dir="5040000" algn="tl">
                      <a:schemeClr val="accent4">
                        <a:tint val="80000"/>
                        <a:satMod val="250000"/>
                        <a:alpha val="45000"/>
                      </a:schemeClr>
                    </a:outerShdw>
                  </a:effectLst>
                </a:rPr>
                <a:t>Corporate Data</a:t>
              </a:r>
            </a:p>
          </p:txBody>
        </p:sp>
        <p:sp>
          <p:nvSpPr>
            <p:cNvPr id="40" name="Rectangle 39"/>
            <p:cNvSpPr/>
            <p:nvPr/>
          </p:nvSpPr>
          <p:spPr bwMode="auto">
            <a:xfrm>
              <a:off x="6349864" y="4321949"/>
              <a:ext cx="967337" cy="379738"/>
            </a:xfrm>
            <a:prstGeom prst="rect">
              <a:avLst/>
            </a:prstGeom>
            <a:noFill/>
          </p:spPr>
          <p:txBody>
            <a:bodyPr anchor="ct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nSpc>
                  <a:spcPts val="1200"/>
                </a:lnSpc>
                <a:defRPr/>
              </a:pPr>
              <a:r>
                <a:rPr lang="en-US" sz="1400" dirty="0">
                  <a:ln>
                    <a:prstDash val="solid"/>
                  </a:ln>
                  <a:solidFill>
                    <a:srgbClr val="003366"/>
                  </a:solidFill>
                  <a:effectLst>
                    <a:outerShdw blurRad="88000" dist="50800" dir="5040000" algn="tl">
                      <a:schemeClr val="accent4">
                        <a:tint val="80000"/>
                        <a:satMod val="250000"/>
                        <a:alpha val="45000"/>
                      </a:schemeClr>
                    </a:outerShdw>
                  </a:effectLst>
                </a:rPr>
                <a:t>Shared</a:t>
              </a:r>
              <a:br>
                <a:rPr lang="en-US" sz="1400" dirty="0">
                  <a:ln>
                    <a:prstDash val="solid"/>
                  </a:ln>
                  <a:solidFill>
                    <a:srgbClr val="003366"/>
                  </a:solidFill>
                  <a:effectLst>
                    <a:outerShdw blurRad="88000" dist="50800" dir="5040000" algn="tl">
                      <a:schemeClr val="accent4">
                        <a:tint val="80000"/>
                        <a:satMod val="250000"/>
                        <a:alpha val="45000"/>
                      </a:schemeClr>
                    </a:outerShdw>
                  </a:effectLst>
                </a:rPr>
              </a:br>
              <a:r>
                <a:rPr lang="en-US" sz="1400" dirty="0">
                  <a:ln>
                    <a:prstDash val="solid"/>
                  </a:ln>
                  <a:solidFill>
                    <a:srgbClr val="003366"/>
                  </a:solidFill>
                  <a:effectLst>
                    <a:outerShdw blurRad="88000" dist="50800" dir="5040000" algn="tl">
                      <a:schemeClr val="accent4">
                        <a:tint val="80000"/>
                        <a:satMod val="250000"/>
                        <a:alpha val="45000"/>
                      </a:schemeClr>
                    </a:outerShdw>
                  </a:effectLst>
                </a:rPr>
                <a:t>Storage</a:t>
              </a:r>
            </a:p>
          </p:txBody>
        </p:sp>
      </p:grpSp>
      <p:grpSp>
        <p:nvGrpSpPr>
          <p:cNvPr id="11" name="Group 76"/>
          <p:cNvGrpSpPr>
            <a:grpSpLocks/>
          </p:cNvGrpSpPr>
          <p:nvPr/>
        </p:nvGrpSpPr>
        <p:grpSpPr bwMode="auto">
          <a:xfrm>
            <a:off x="449263" y="1744663"/>
            <a:ext cx="3271837" cy="4103687"/>
            <a:chOff x="449705" y="1593016"/>
            <a:chExt cx="3270640" cy="4103246"/>
          </a:xfrm>
        </p:grpSpPr>
        <p:sp>
          <p:nvSpPr>
            <p:cNvPr id="6" name="Rounded Rectangle 5"/>
            <p:cNvSpPr/>
            <p:nvPr/>
          </p:nvSpPr>
          <p:spPr bwMode="auto">
            <a:xfrm rot="10800000">
              <a:off x="449705" y="1593016"/>
              <a:ext cx="3270640" cy="4103246"/>
            </a:xfrm>
            <a:prstGeom prst="roundRect">
              <a:avLst>
                <a:gd name="adj" fmla="val 8147"/>
              </a:avLst>
            </a:prstGeom>
            <a:gradFill flip="none" rotWithShape="1">
              <a:gsLst>
                <a:gs pos="0">
                  <a:schemeClr val="tx2">
                    <a:shade val="30000"/>
                    <a:satMod val="115000"/>
                  </a:schemeClr>
                </a:gs>
                <a:gs pos="83000">
                  <a:schemeClr val="tx2">
                    <a:shade val="67500"/>
                    <a:satMod val="115000"/>
                    <a:alpha val="0"/>
                  </a:schemeClr>
                </a:gs>
              </a:gsLst>
              <a:lin ang="16200000" scaled="1"/>
              <a:tileRect/>
            </a:gradFill>
            <a:ln w="6350" cap="flat" cmpd="sng" algn="ctr">
              <a:noFill/>
              <a:prstDash val="solid"/>
              <a:round/>
              <a:headEnd type="none" w="med" len="med"/>
              <a:tailEnd type="none" w="med" len="med"/>
            </a:ln>
            <a:effectLst/>
          </p:spPr>
          <p:txBody>
            <a:bodyPr anchor="ctr"/>
            <a:lstStyle/>
            <a:p>
              <a:pPr algn="ctr">
                <a:defRPr/>
              </a:pPr>
              <a:endParaRPr lang="en-GB">
                <a:latin typeface="Arial" charset="0"/>
                <a:cs typeface="Arial" charset="0"/>
              </a:endParaRPr>
            </a:p>
          </p:txBody>
        </p:sp>
        <p:grpSp>
          <p:nvGrpSpPr>
            <p:cNvPr id="13" name="Group 57"/>
            <p:cNvGrpSpPr>
              <a:grpSpLocks/>
            </p:cNvGrpSpPr>
            <p:nvPr/>
          </p:nvGrpSpPr>
          <p:grpSpPr bwMode="auto">
            <a:xfrm>
              <a:off x="2129046" y="2802900"/>
              <a:ext cx="1268412" cy="1852613"/>
              <a:chOff x="1503166" y="1860152"/>
              <a:chExt cx="1302934" cy="1751490"/>
            </a:xfrm>
          </p:grpSpPr>
          <p:sp>
            <p:nvSpPr>
              <p:cNvPr id="8" name="Cube 7"/>
              <p:cNvSpPr/>
              <p:nvPr/>
            </p:nvSpPr>
            <p:spPr bwMode="auto">
              <a:xfrm>
                <a:off x="1548418" y="1859832"/>
                <a:ext cx="1258445" cy="1751301"/>
              </a:xfrm>
              <a:prstGeom prst="cub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defRPr/>
                </a:pPr>
                <a:endParaRPr lang="en-US">
                  <a:solidFill>
                    <a:schemeClr val="bg1"/>
                  </a:solidFill>
                </a:endParaRPr>
              </a:p>
            </p:txBody>
          </p:sp>
          <p:sp>
            <p:nvSpPr>
              <p:cNvPr id="9" name="Rectangle 8"/>
              <p:cNvSpPr/>
              <p:nvPr/>
            </p:nvSpPr>
            <p:spPr>
              <a:xfrm>
                <a:off x="1503166" y="3108532"/>
                <a:ext cx="1121782" cy="494667"/>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1400" dirty="0">
                    <a:ln>
                      <a:prstDash val="solid"/>
                    </a:ln>
                    <a:effectLst>
                      <a:outerShdw blurRad="88000" dist="50800" dir="5040000" algn="tl">
                        <a:schemeClr val="accent4">
                          <a:tint val="80000"/>
                          <a:satMod val="250000"/>
                          <a:alpha val="45000"/>
                        </a:schemeClr>
                      </a:outerShdw>
                    </a:effectLst>
                  </a:rPr>
                  <a:t>Corporate Key</a:t>
                </a:r>
              </a:p>
            </p:txBody>
          </p:sp>
        </p:grpSp>
        <p:sp>
          <p:nvSpPr>
            <p:cNvPr id="10" name="Rectangle 9"/>
            <p:cNvSpPr/>
            <p:nvPr/>
          </p:nvSpPr>
          <p:spPr bwMode="auto">
            <a:xfrm>
              <a:off x="644578" y="1694634"/>
              <a:ext cx="2830403" cy="400110"/>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2000" dirty="0">
                  <a:ln>
                    <a:prstDash val="solid"/>
                  </a:ln>
                  <a:solidFill>
                    <a:schemeClr val="bg1"/>
                  </a:solidFill>
                  <a:effectLst>
                    <a:outerShdw blurRad="88000" dist="50800" dir="5040000" algn="tl">
                      <a:schemeClr val="accent4">
                        <a:tint val="80000"/>
                        <a:satMod val="250000"/>
                        <a:alpha val="45000"/>
                      </a:schemeClr>
                    </a:outerShdw>
                  </a:effectLst>
                </a:rPr>
                <a:t>Corporate Datacenter</a:t>
              </a:r>
            </a:p>
          </p:txBody>
        </p:sp>
        <p:pic>
          <p:nvPicPr>
            <p:cNvPr id="29754" name="Picture 17" descr="C:\Documents and Settings\Administrator\Local Settings\Temporary Internet Files\Content.IE5\4ZLBOIMX\j0442007[1].png"/>
            <p:cNvPicPr>
              <a:picLocks noChangeAspect="1" noChangeArrowheads="1"/>
            </p:cNvPicPr>
            <p:nvPr/>
          </p:nvPicPr>
          <p:blipFill>
            <a:blip r:embed="rId5" cstate="print"/>
            <a:srcRect/>
            <a:stretch>
              <a:fillRect/>
            </a:stretch>
          </p:blipFill>
          <p:spPr bwMode="auto">
            <a:xfrm>
              <a:off x="2400508" y="2404438"/>
              <a:ext cx="704850" cy="703262"/>
            </a:xfrm>
            <a:prstGeom prst="rect">
              <a:avLst/>
            </a:prstGeom>
            <a:noFill/>
            <a:ln w="9525">
              <a:noFill/>
              <a:miter lim="800000"/>
              <a:headEnd/>
              <a:tailEnd/>
            </a:ln>
          </p:spPr>
        </p:pic>
        <p:sp>
          <p:nvSpPr>
            <p:cNvPr id="12" name="Rectangle 11"/>
            <p:cNvSpPr/>
            <p:nvPr/>
          </p:nvSpPr>
          <p:spPr bwMode="auto">
            <a:xfrm>
              <a:off x="779486" y="2572458"/>
              <a:ext cx="1753849" cy="954107"/>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1400" dirty="0">
                  <a:ln>
                    <a:prstDash val="solid"/>
                  </a:ln>
                  <a:solidFill>
                    <a:schemeClr val="bg1"/>
                  </a:solidFill>
                  <a:latin typeface="+mn-lt"/>
                </a:rPr>
                <a:t>Trend Micro</a:t>
              </a:r>
              <a:br>
                <a:rPr lang="en-US" sz="1400" dirty="0">
                  <a:ln>
                    <a:prstDash val="solid"/>
                  </a:ln>
                  <a:solidFill>
                    <a:schemeClr val="bg1"/>
                  </a:solidFill>
                  <a:latin typeface="+mn-lt"/>
                </a:rPr>
              </a:br>
              <a:r>
                <a:rPr lang="en-US" sz="1400" dirty="0">
                  <a:ln>
                    <a:prstDash val="solid"/>
                  </a:ln>
                  <a:solidFill>
                    <a:schemeClr val="bg1"/>
                  </a:solidFill>
                  <a:latin typeface="+mn-lt"/>
                </a:rPr>
                <a:t>Cloud Security</a:t>
              </a:r>
              <a:br>
                <a:rPr lang="en-US" sz="1400" dirty="0">
                  <a:ln>
                    <a:prstDash val="solid"/>
                  </a:ln>
                  <a:solidFill>
                    <a:schemeClr val="bg1"/>
                  </a:solidFill>
                  <a:latin typeface="+mn-lt"/>
                </a:rPr>
              </a:br>
              <a:r>
                <a:rPr lang="en-US" sz="1400" dirty="0">
                  <a:ln>
                    <a:prstDash val="solid"/>
                  </a:ln>
                  <a:solidFill>
                    <a:schemeClr val="bg1"/>
                  </a:solidFill>
                  <a:latin typeface="+mn-lt"/>
                </a:rPr>
                <a:t>Enterprise Console</a:t>
              </a:r>
            </a:p>
          </p:txBody>
        </p:sp>
        <p:pic>
          <p:nvPicPr>
            <p:cNvPr id="29756" name="Picture 2"/>
            <p:cNvPicPr>
              <a:picLocks noChangeAspect="1" noChangeArrowheads="1"/>
            </p:cNvPicPr>
            <p:nvPr/>
          </p:nvPicPr>
          <p:blipFill>
            <a:blip r:embed="rId6" cstate="print"/>
            <a:srcRect/>
            <a:stretch>
              <a:fillRect/>
            </a:stretch>
          </p:blipFill>
          <p:spPr bwMode="auto">
            <a:xfrm>
              <a:off x="909846" y="3552200"/>
              <a:ext cx="993775" cy="1035050"/>
            </a:xfrm>
            <a:prstGeom prst="rect">
              <a:avLst/>
            </a:prstGeom>
            <a:noFill/>
            <a:ln w="9525">
              <a:noFill/>
              <a:miter lim="800000"/>
              <a:headEnd/>
              <a:tailEnd/>
            </a:ln>
          </p:spPr>
        </p:pic>
        <p:grpSp>
          <p:nvGrpSpPr>
            <p:cNvPr id="14" name="Group 76"/>
            <p:cNvGrpSpPr>
              <a:grpSpLocks/>
            </p:cNvGrpSpPr>
            <p:nvPr/>
          </p:nvGrpSpPr>
          <p:grpSpPr bwMode="auto">
            <a:xfrm>
              <a:off x="2275096" y="3239463"/>
              <a:ext cx="752475" cy="450850"/>
              <a:chOff x="-1382278" y="3179528"/>
              <a:chExt cx="1125926" cy="676431"/>
            </a:xfrm>
          </p:grpSpPr>
          <p:pic>
            <p:nvPicPr>
              <p:cNvPr id="29762" name="Picture 2" descr="C:\Documents and Settings\Administrator\Local Settings\Temporary Internet Files\Content.IE5\5W3812HG\j0433903[1].png"/>
              <p:cNvPicPr>
                <a:picLocks noChangeAspect="1" noChangeArrowheads="1"/>
              </p:cNvPicPr>
              <p:nvPr/>
            </p:nvPicPr>
            <p:blipFill>
              <a:blip r:embed="rId7" cstate="print"/>
              <a:srcRect/>
              <a:stretch>
                <a:fillRect/>
              </a:stretch>
            </p:blipFill>
            <p:spPr bwMode="auto">
              <a:xfrm>
                <a:off x="-1072482" y="3204512"/>
                <a:ext cx="483848" cy="648948"/>
              </a:xfrm>
              <a:prstGeom prst="rect">
                <a:avLst/>
              </a:prstGeom>
              <a:noFill/>
              <a:ln w="9525">
                <a:noFill/>
                <a:miter lim="800000"/>
                <a:headEnd/>
                <a:tailEnd/>
              </a:ln>
            </p:spPr>
          </p:pic>
          <p:pic>
            <p:nvPicPr>
              <p:cNvPr id="29763" name="Picture 2" descr="C:\Documents and Settings\Administrator\Local Settings\Temporary Internet Files\Content.IE5\5W3812HG\j0433903[1].png"/>
              <p:cNvPicPr>
                <a:picLocks noChangeAspect="1" noChangeArrowheads="1"/>
              </p:cNvPicPr>
              <p:nvPr/>
            </p:nvPicPr>
            <p:blipFill>
              <a:blip r:embed="rId7" cstate="print"/>
              <a:srcRect/>
              <a:stretch>
                <a:fillRect/>
              </a:stretch>
            </p:blipFill>
            <p:spPr bwMode="auto">
              <a:xfrm>
                <a:off x="-740200" y="3207011"/>
                <a:ext cx="483848" cy="648948"/>
              </a:xfrm>
              <a:prstGeom prst="rect">
                <a:avLst/>
              </a:prstGeom>
              <a:noFill/>
              <a:ln w="9525">
                <a:noFill/>
                <a:miter lim="800000"/>
                <a:headEnd/>
                <a:tailEnd/>
              </a:ln>
            </p:spPr>
          </p:pic>
          <p:pic>
            <p:nvPicPr>
              <p:cNvPr id="29764" name="Picture 2" descr="C:\Documents and Settings\Administrator\Local Settings\Temporary Internet Files\Content.IE5\5W3812HG\j0433903[1].png"/>
              <p:cNvPicPr>
                <a:picLocks noChangeAspect="1" noChangeArrowheads="1"/>
              </p:cNvPicPr>
              <p:nvPr/>
            </p:nvPicPr>
            <p:blipFill>
              <a:blip r:embed="rId7" cstate="print"/>
              <a:srcRect/>
              <a:stretch>
                <a:fillRect/>
              </a:stretch>
            </p:blipFill>
            <p:spPr bwMode="auto">
              <a:xfrm>
                <a:off x="-1382278" y="3179528"/>
                <a:ext cx="483848" cy="648948"/>
              </a:xfrm>
              <a:prstGeom prst="rect">
                <a:avLst/>
              </a:prstGeom>
              <a:noFill/>
              <a:ln w="9525">
                <a:noFill/>
                <a:miter lim="800000"/>
                <a:headEnd/>
                <a:tailEnd/>
              </a:ln>
            </p:spPr>
          </p:pic>
        </p:grpSp>
        <p:grpSp>
          <p:nvGrpSpPr>
            <p:cNvPr id="15" name="Group 77"/>
            <p:cNvGrpSpPr>
              <a:grpSpLocks/>
            </p:cNvGrpSpPr>
            <p:nvPr/>
          </p:nvGrpSpPr>
          <p:grpSpPr bwMode="auto">
            <a:xfrm>
              <a:off x="2275096" y="3658563"/>
              <a:ext cx="752475" cy="452437"/>
              <a:chOff x="-1382278" y="3179528"/>
              <a:chExt cx="1125926" cy="676431"/>
            </a:xfrm>
          </p:grpSpPr>
          <p:pic>
            <p:nvPicPr>
              <p:cNvPr id="29759" name="Picture 2" descr="C:\Documents and Settings\Administrator\Local Settings\Temporary Internet Files\Content.IE5\5W3812HG\j0433903[1].png"/>
              <p:cNvPicPr>
                <a:picLocks noChangeAspect="1" noChangeArrowheads="1"/>
              </p:cNvPicPr>
              <p:nvPr/>
            </p:nvPicPr>
            <p:blipFill>
              <a:blip r:embed="rId7" cstate="print"/>
              <a:srcRect/>
              <a:stretch>
                <a:fillRect/>
              </a:stretch>
            </p:blipFill>
            <p:spPr bwMode="auto">
              <a:xfrm>
                <a:off x="-1072482" y="3204512"/>
                <a:ext cx="483848" cy="648948"/>
              </a:xfrm>
              <a:prstGeom prst="rect">
                <a:avLst/>
              </a:prstGeom>
              <a:noFill/>
              <a:ln w="9525">
                <a:noFill/>
                <a:miter lim="800000"/>
                <a:headEnd/>
                <a:tailEnd/>
              </a:ln>
            </p:spPr>
          </p:pic>
          <p:pic>
            <p:nvPicPr>
              <p:cNvPr id="29760" name="Picture 2" descr="C:\Documents and Settings\Administrator\Local Settings\Temporary Internet Files\Content.IE5\5W3812HG\j0433903[1].png"/>
              <p:cNvPicPr>
                <a:picLocks noChangeAspect="1" noChangeArrowheads="1"/>
              </p:cNvPicPr>
              <p:nvPr/>
            </p:nvPicPr>
            <p:blipFill>
              <a:blip r:embed="rId7" cstate="print"/>
              <a:srcRect/>
              <a:stretch>
                <a:fillRect/>
              </a:stretch>
            </p:blipFill>
            <p:spPr bwMode="auto">
              <a:xfrm>
                <a:off x="-740200" y="3207011"/>
                <a:ext cx="483848" cy="648948"/>
              </a:xfrm>
              <a:prstGeom prst="rect">
                <a:avLst/>
              </a:prstGeom>
              <a:noFill/>
              <a:ln w="9525">
                <a:noFill/>
                <a:miter lim="800000"/>
                <a:headEnd/>
                <a:tailEnd/>
              </a:ln>
            </p:spPr>
          </p:pic>
          <p:pic>
            <p:nvPicPr>
              <p:cNvPr id="29761" name="Picture 2" descr="C:\Documents and Settings\Administrator\Local Settings\Temporary Internet Files\Content.IE5\5W3812HG\j0433903[1].png"/>
              <p:cNvPicPr>
                <a:picLocks noChangeAspect="1" noChangeArrowheads="1"/>
              </p:cNvPicPr>
              <p:nvPr/>
            </p:nvPicPr>
            <p:blipFill>
              <a:blip r:embed="rId7" cstate="print"/>
              <a:srcRect/>
              <a:stretch>
                <a:fillRect/>
              </a:stretch>
            </p:blipFill>
            <p:spPr bwMode="auto">
              <a:xfrm>
                <a:off x="-1382278" y="3179528"/>
                <a:ext cx="483848" cy="648948"/>
              </a:xfrm>
              <a:prstGeom prst="rect">
                <a:avLst/>
              </a:prstGeom>
              <a:noFill/>
              <a:ln w="9525">
                <a:noFill/>
                <a:miter lim="800000"/>
                <a:headEnd/>
                <a:tailEnd/>
              </a:ln>
            </p:spPr>
          </p:pic>
        </p:grpSp>
      </p:grpSp>
      <p:sp>
        <p:nvSpPr>
          <p:cNvPr id="23" name="Rectangle 22"/>
          <p:cNvSpPr/>
          <p:nvPr/>
        </p:nvSpPr>
        <p:spPr bwMode="auto">
          <a:xfrm>
            <a:off x="5452688" y="1846285"/>
            <a:ext cx="3211887" cy="400124"/>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2000" dirty="0">
                <a:ln>
                  <a:prstDash val="solid"/>
                </a:ln>
                <a:solidFill>
                  <a:schemeClr val="bg1"/>
                </a:solidFill>
                <a:effectLst>
                  <a:outerShdw blurRad="88000" dist="50800" dir="5040000" algn="tl">
                    <a:schemeClr val="accent4">
                      <a:tint val="80000"/>
                      <a:satMod val="250000"/>
                      <a:alpha val="45000"/>
                    </a:schemeClr>
                  </a:outerShdw>
                </a:effectLst>
              </a:rPr>
              <a:t>Cloud Service Provider</a:t>
            </a:r>
          </a:p>
        </p:txBody>
      </p:sp>
      <p:sp>
        <p:nvSpPr>
          <p:cNvPr id="25" name="Cube 24"/>
          <p:cNvSpPr/>
          <p:nvPr/>
        </p:nvSpPr>
        <p:spPr bwMode="auto">
          <a:xfrm>
            <a:off x="5565775" y="3375025"/>
            <a:ext cx="2708275" cy="598488"/>
          </a:xfrm>
          <a:prstGeom prst="cub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defRPr/>
            </a:pPr>
            <a:endParaRPr lang="en-US">
              <a:solidFill>
                <a:schemeClr val="bg1"/>
              </a:solidFill>
            </a:endParaRPr>
          </a:p>
        </p:txBody>
      </p:sp>
      <p:sp>
        <p:nvSpPr>
          <p:cNvPr id="26" name="Cube 25"/>
          <p:cNvSpPr/>
          <p:nvPr/>
        </p:nvSpPr>
        <p:spPr bwMode="auto">
          <a:xfrm>
            <a:off x="5564188" y="2640013"/>
            <a:ext cx="1330325" cy="904875"/>
          </a:xfrm>
          <a:prstGeom prst="cub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defRPr/>
            </a:pPr>
            <a:endParaRPr lang="en-US" sz="1400">
              <a:solidFill>
                <a:schemeClr val="tx1"/>
              </a:solidFill>
            </a:endParaRPr>
          </a:p>
        </p:txBody>
      </p:sp>
      <p:sp>
        <p:nvSpPr>
          <p:cNvPr id="27" name="Rectangle 26"/>
          <p:cNvSpPr/>
          <p:nvPr/>
        </p:nvSpPr>
        <p:spPr bwMode="auto">
          <a:xfrm>
            <a:off x="5669811" y="3629592"/>
            <a:ext cx="2251600" cy="286220"/>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1400" dirty="0">
                <a:ln>
                  <a:prstDash val="solid"/>
                </a:ln>
                <a:solidFill>
                  <a:srgbClr val="003366"/>
                </a:solidFill>
                <a:effectLst>
                  <a:outerShdw blurRad="88000" dist="50800" dir="5040000" algn="tl">
                    <a:schemeClr val="accent4">
                      <a:tint val="80000"/>
                      <a:satMod val="250000"/>
                      <a:alpha val="45000"/>
                    </a:schemeClr>
                  </a:outerShdw>
                </a:effectLst>
              </a:rPr>
              <a:t>Hypervisor</a:t>
            </a:r>
          </a:p>
        </p:txBody>
      </p:sp>
      <p:sp>
        <p:nvSpPr>
          <p:cNvPr id="28" name="Rectangle 27"/>
          <p:cNvSpPr/>
          <p:nvPr/>
        </p:nvSpPr>
        <p:spPr bwMode="auto">
          <a:xfrm>
            <a:off x="5696295" y="2606722"/>
            <a:ext cx="998827" cy="307788"/>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1400" dirty="0">
                <a:ln>
                  <a:prstDash val="solid"/>
                </a:ln>
                <a:solidFill>
                  <a:srgbClr val="003366"/>
                </a:solidFill>
                <a:effectLst>
                  <a:outerShdw blurRad="88000" dist="50800" dir="5040000" algn="tl">
                    <a:schemeClr val="accent4">
                      <a:tint val="80000"/>
                      <a:satMod val="250000"/>
                      <a:alpha val="45000"/>
                    </a:schemeClr>
                  </a:outerShdw>
                </a:effectLst>
              </a:rPr>
              <a:t>VM</a:t>
            </a:r>
          </a:p>
        </p:txBody>
      </p:sp>
      <p:sp>
        <p:nvSpPr>
          <p:cNvPr id="29" name="Cube 28"/>
          <p:cNvSpPr/>
          <p:nvPr/>
        </p:nvSpPr>
        <p:spPr bwMode="auto">
          <a:xfrm>
            <a:off x="6745288" y="2640013"/>
            <a:ext cx="819150" cy="904875"/>
          </a:xfrm>
          <a:prstGeom prst="cub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defRPr/>
            </a:pPr>
            <a:endParaRPr lang="en-US">
              <a:solidFill>
                <a:schemeClr val="bg1"/>
              </a:solidFill>
            </a:endParaRPr>
          </a:p>
        </p:txBody>
      </p:sp>
      <p:sp>
        <p:nvSpPr>
          <p:cNvPr id="30" name="Cube 29"/>
          <p:cNvSpPr/>
          <p:nvPr/>
        </p:nvSpPr>
        <p:spPr bwMode="auto">
          <a:xfrm>
            <a:off x="7419975" y="2640013"/>
            <a:ext cx="854075" cy="904875"/>
          </a:xfrm>
          <a:prstGeom prst="cube">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defRPr/>
            </a:pPr>
            <a:endParaRPr lang="en-US">
              <a:solidFill>
                <a:schemeClr val="bg1"/>
              </a:solidFill>
            </a:endParaRPr>
          </a:p>
        </p:txBody>
      </p:sp>
      <p:pic>
        <p:nvPicPr>
          <p:cNvPr id="29722" name="Picture 10" descr="C:\Documents and Settings\Administrator\Local Settings\Temporary Internet Files\Content.IE5\PG0VXCGQ\j0431599[1].png"/>
          <p:cNvPicPr>
            <a:picLocks noChangeAspect="1" noChangeArrowheads="1"/>
          </p:cNvPicPr>
          <p:nvPr/>
        </p:nvPicPr>
        <p:blipFill>
          <a:blip r:embed="rId8" cstate="print"/>
          <a:srcRect/>
          <a:stretch>
            <a:fillRect/>
          </a:stretch>
        </p:blipFill>
        <p:spPr bwMode="auto">
          <a:xfrm>
            <a:off x="5942848" y="4731278"/>
            <a:ext cx="301579" cy="369605"/>
          </a:xfrm>
          <a:prstGeom prst="rect">
            <a:avLst/>
          </a:prstGeom>
          <a:noFill/>
          <a:ln w="9525">
            <a:noFill/>
            <a:miter lim="800000"/>
            <a:headEnd/>
            <a:tailEnd/>
          </a:ln>
        </p:spPr>
      </p:pic>
      <p:cxnSp>
        <p:nvCxnSpPr>
          <p:cNvPr id="29716" name="Straight Arrow Connector 62"/>
          <p:cNvCxnSpPr>
            <a:cxnSpLocks noChangeShapeType="1"/>
          </p:cNvCxnSpPr>
          <p:nvPr/>
        </p:nvCxnSpPr>
        <p:spPr bwMode="auto">
          <a:xfrm rot="16200000" flipH="1">
            <a:off x="5494720" y="4162357"/>
            <a:ext cx="1246232" cy="11113"/>
          </a:xfrm>
          <a:prstGeom prst="straightConnector1">
            <a:avLst/>
          </a:prstGeom>
          <a:noFill/>
          <a:ln w="57150" algn="ctr">
            <a:solidFill>
              <a:srgbClr val="C00000"/>
            </a:solidFill>
            <a:round/>
            <a:headEnd type="triangle" w="med" len="med"/>
            <a:tailEnd type="triangle" w="med" len="med"/>
          </a:ln>
        </p:spPr>
      </p:cxnSp>
      <p:sp>
        <p:nvSpPr>
          <p:cNvPr id="66" name="Rectangle 65"/>
          <p:cNvSpPr/>
          <p:nvPr/>
        </p:nvSpPr>
        <p:spPr bwMode="auto">
          <a:xfrm>
            <a:off x="5548881" y="2954007"/>
            <a:ext cx="1151833" cy="523239"/>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sz="1400" dirty="0">
                <a:ln>
                  <a:prstDash val="solid"/>
                </a:ln>
                <a:solidFill>
                  <a:srgbClr val="003366"/>
                </a:solidFill>
                <a:effectLst>
                  <a:outerShdw blurRad="88000" dist="50800" dir="5040000" algn="tl">
                    <a:schemeClr val="accent4">
                      <a:tint val="80000"/>
                      <a:satMod val="250000"/>
                      <a:alpha val="45000"/>
                    </a:schemeClr>
                  </a:outerShdw>
                </a:effectLst>
              </a:rPr>
              <a:t>Corporate</a:t>
            </a:r>
            <a:br>
              <a:rPr lang="en-US" sz="1400" dirty="0">
                <a:ln>
                  <a:prstDash val="solid"/>
                </a:ln>
                <a:solidFill>
                  <a:srgbClr val="003366"/>
                </a:solidFill>
                <a:effectLst>
                  <a:outerShdw blurRad="88000" dist="50800" dir="5040000" algn="tl">
                    <a:schemeClr val="accent4">
                      <a:tint val="80000"/>
                      <a:satMod val="250000"/>
                      <a:alpha val="45000"/>
                    </a:schemeClr>
                  </a:outerShdw>
                </a:effectLst>
              </a:rPr>
            </a:br>
            <a:r>
              <a:rPr lang="en-US" sz="1400" dirty="0">
                <a:ln>
                  <a:prstDash val="solid"/>
                </a:ln>
                <a:solidFill>
                  <a:srgbClr val="003366"/>
                </a:solidFill>
                <a:effectLst>
                  <a:outerShdw blurRad="88000" dist="50800" dir="5040000" algn="tl">
                    <a:schemeClr val="accent4">
                      <a:tint val="80000"/>
                      <a:satMod val="250000"/>
                      <a:alpha val="45000"/>
                    </a:schemeClr>
                  </a:outerShdw>
                </a:effectLst>
              </a:rPr>
              <a:t>APP</a:t>
            </a:r>
          </a:p>
        </p:txBody>
      </p:sp>
      <p:sp>
        <p:nvSpPr>
          <p:cNvPr id="29704" name="Rectangle 105"/>
          <p:cNvSpPr>
            <a:spLocks noChangeArrowheads="1"/>
          </p:cNvSpPr>
          <p:nvPr/>
        </p:nvSpPr>
        <p:spPr bwMode="auto">
          <a:xfrm>
            <a:off x="481679" y="5559425"/>
            <a:ext cx="3689607" cy="400110"/>
          </a:xfrm>
          <a:prstGeom prst="rect">
            <a:avLst/>
          </a:prstGeom>
          <a:noFill/>
          <a:ln w="9525">
            <a:noFill/>
            <a:miter lim="800000"/>
            <a:headEnd/>
            <a:tailEnd/>
          </a:ln>
        </p:spPr>
        <p:txBody>
          <a:bodyPr wrap="none">
            <a:spAutoFit/>
          </a:bodyPr>
          <a:lstStyle/>
          <a:p>
            <a:pPr algn="ctr"/>
            <a:r>
              <a:rPr lang="en-US" sz="2000" dirty="0" smtClean="0"/>
              <a:t>Protection d’un Cloud public</a:t>
            </a:r>
            <a:endParaRPr lang="en-US" sz="2000" dirty="0"/>
          </a:p>
        </p:txBody>
      </p:sp>
      <p:cxnSp>
        <p:nvCxnSpPr>
          <p:cNvPr id="75" name="Elbow Connector 74"/>
          <p:cNvCxnSpPr>
            <a:cxnSpLocks noChangeShapeType="1"/>
            <a:endCxn id="66" idx="1"/>
          </p:cNvCxnSpPr>
          <p:nvPr/>
        </p:nvCxnSpPr>
        <p:spPr bwMode="auto">
          <a:xfrm flipV="1">
            <a:off x="3090863" y="3216275"/>
            <a:ext cx="2457450" cy="817563"/>
          </a:xfrm>
          <a:prstGeom prst="bentConnector3">
            <a:avLst>
              <a:gd name="adj1" fmla="val 50000"/>
            </a:avLst>
          </a:prstGeom>
          <a:noFill/>
          <a:ln w="38100" algn="ctr">
            <a:solidFill>
              <a:schemeClr val="tx2"/>
            </a:solidFill>
            <a:prstDash val="sysDot"/>
            <a:round/>
            <a:headEnd type="arrow" w="med" len="med"/>
            <a:tailEnd type="arrow" w="med" len="med"/>
          </a:ln>
        </p:spPr>
      </p:cxnSp>
      <p:sp>
        <p:nvSpPr>
          <p:cNvPr id="68" name="ZoneTexte 67"/>
          <p:cNvSpPr txBox="1"/>
          <p:nvPr/>
        </p:nvSpPr>
        <p:spPr>
          <a:xfrm>
            <a:off x="396736" y="1066800"/>
            <a:ext cx="8382824" cy="338554"/>
          </a:xfrm>
          <a:prstGeom prst="rect">
            <a:avLst/>
          </a:prstGeom>
          <a:noFill/>
        </p:spPr>
        <p:txBody>
          <a:bodyPr wrap="none" rtlCol="0">
            <a:spAutoFit/>
          </a:bodyPr>
          <a:lstStyle/>
          <a:p>
            <a:r>
              <a:rPr lang="fr-FR" dirty="0" err="1" smtClean="0"/>
              <a:t>SecureCloud</a:t>
            </a:r>
            <a:r>
              <a:rPr lang="fr-FR" dirty="0" smtClean="0"/>
              <a:t> permet la protection de services hébergés dans un « nuage » publique</a:t>
            </a:r>
            <a:endParaRPr lang="fr-FR" dirty="0"/>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563148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M_Corporate_Template">
  <a:themeElements>
    <a:clrScheme name="TM_Corporate_Template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fontScheme name="TM_Corporate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M_Corporate_Template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fontScheme name="1_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Custom Design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fontScheme name="2_Custom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Custom Design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M_Corporate_Template">
  <a:themeElements>
    <a:clrScheme name="1_TM_Corporate_Template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fontScheme name="1_TM_Corporate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TM_Corporate_Template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M_Corporate_Template">
  <a:themeElements>
    <a:clrScheme name="2_TM_Corporate_Template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fontScheme name="2_TM_Corporate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TM_Corporate_Template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TM_Corporate_Template">
  <a:themeElements>
    <a:clrScheme name="3_TM_Corporate_Template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fontScheme name="3_TM_Corporate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TM_Corporate_Template 1">
        <a:dk1>
          <a:srgbClr val="58595B"/>
        </a:dk1>
        <a:lt1>
          <a:srgbClr val="FFFFFF"/>
        </a:lt1>
        <a:dk2>
          <a:srgbClr val="CC0000"/>
        </a:dk2>
        <a:lt2>
          <a:srgbClr val="7B7C7F"/>
        </a:lt2>
        <a:accent1>
          <a:srgbClr val="5091CD"/>
        </a:accent1>
        <a:accent2>
          <a:srgbClr val="E8AE4A"/>
        </a:accent2>
        <a:accent3>
          <a:srgbClr val="FFFFFF"/>
        </a:accent3>
        <a:accent4>
          <a:srgbClr val="4A4B4C"/>
        </a:accent4>
        <a:accent5>
          <a:srgbClr val="B3C7E3"/>
        </a:accent5>
        <a:accent6>
          <a:srgbClr val="D29D42"/>
        </a:accent6>
        <a:hlink>
          <a:srgbClr val="FF0000"/>
        </a:hlink>
        <a:folHlink>
          <a:srgbClr val="96005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5F5F5F"/>
    </a:dk1>
    <a:lt1>
      <a:srgbClr val="FFFFFF"/>
    </a:lt1>
    <a:dk2>
      <a:srgbClr val="CC0000"/>
    </a:dk2>
    <a:lt2>
      <a:srgbClr val="808080"/>
    </a:lt2>
    <a:accent1>
      <a:srgbClr val="5786BC"/>
    </a:accent1>
    <a:accent2>
      <a:srgbClr val="FF0000"/>
    </a:accent2>
    <a:accent3>
      <a:srgbClr val="FFFFFF"/>
    </a:accent3>
    <a:accent4>
      <a:srgbClr val="505050"/>
    </a:accent4>
    <a:accent5>
      <a:srgbClr val="B4C3DA"/>
    </a:accent5>
    <a:accent6>
      <a:srgbClr val="E70000"/>
    </a:accent6>
    <a:hlink>
      <a:srgbClr val="CC0000"/>
    </a:hlink>
    <a:folHlink>
      <a:srgbClr val="8FC4EE"/>
    </a:folHlink>
  </a:clrScheme>
</a:themeOverride>
</file>

<file path=ppt/theme/themeOverride2.xml><?xml version="1.0" encoding="utf-8"?>
<a:themeOverride xmlns:a="http://schemas.openxmlformats.org/drawingml/2006/main">
  <a:clrScheme name="">
    <a:dk1>
      <a:srgbClr val="5F5F5F"/>
    </a:dk1>
    <a:lt1>
      <a:srgbClr val="FFFFFF"/>
    </a:lt1>
    <a:dk2>
      <a:srgbClr val="CC0000"/>
    </a:dk2>
    <a:lt2>
      <a:srgbClr val="808080"/>
    </a:lt2>
    <a:accent1>
      <a:srgbClr val="5786BC"/>
    </a:accent1>
    <a:accent2>
      <a:srgbClr val="FF0000"/>
    </a:accent2>
    <a:accent3>
      <a:srgbClr val="FFFFFF"/>
    </a:accent3>
    <a:accent4>
      <a:srgbClr val="505050"/>
    </a:accent4>
    <a:accent5>
      <a:srgbClr val="B4C3DA"/>
    </a:accent5>
    <a:accent6>
      <a:srgbClr val="E70000"/>
    </a:accent6>
    <a:hlink>
      <a:srgbClr val="CC0000"/>
    </a:hlink>
    <a:folHlink>
      <a:srgbClr val="8FC4EE"/>
    </a:folHlink>
  </a:clrScheme>
</a:themeOverride>
</file>

<file path=ppt/theme/themeOverride3.xml><?xml version="1.0" encoding="utf-8"?>
<a:themeOverride xmlns:a="http://schemas.openxmlformats.org/drawingml/2006/main">
  <a:clrScheme name="">
    <a:dk1>
      <a:srgbClr val="5F5F5F"/>
    </a:dk1>
    <a:lt1>
      <a:srgbClr val="FFFFFF"/>
    </a:lt1>
    <a:dk2>
      <a:srgbClr val="CC0000"/>
    </a:dk2>
    <a:lt2>
      <a:srgbClr val="808080"/>
    </a:lt2>
    <a:accent1>
      <a:srgbClr val="5786BC"/>
    </a:accent1>
    <a:accent2>
      <a:srgbClr val="FF0000"/>
    </a:accent2>
    <a:accent3>
      <a:srgbClr val="FFFFFF"/>
    </a:accent3>
    <a:accent4>
      <a:srgbClr val="505050"/>
    </a:accent4>
    <a:accent5>
      <a:srgbClr val="B4C3DA"/>
    </a:accent5>
    <a:accent6>
      <a:srgbClr val="E70000"/>
    </a:accent6>
    <a:hlink>
      <a:srgbClr val="CC0000"/>
    </a:hlink>
    <a:folHlink>
      <a:srgbClr val="8FC4EE"/>
    </a:folHlink>
  </a:clrScheme>
</a:themeOverride>
</file>

<file path=ppt/theme/themeOverride4.xml><?xml version="1.0" encoding="utf-8"?>
<a:themeOverride xmlns:a="http://schemas.openxmlformats.org/drawingml/2006/main">
  <a:clrScheme name="">
    <a:dk1>
      <a:srgbClr val="5F5F5F"/>
    </a:dk1>
    <a:lt1>
      <a:srgbClr val="FFFFFF"/>
    </a:lt1>
    <a:dk2>
      <a:srgbClr val="CC0000"/>
    </a:dk2>
    <a:lt2>
      <a:srgbClr val="808080"/>
    </a:lt2>
    <a:accent1>
      <a:srgbClr val="5786BC"/>
    </a:accent1>
    <a:accent2>
      <a:srgbClr val="FF0000"/>
    </a:accent2>
    <a:accent3>
      <a:srgbClr val="FFFFFF"/>
    </a:accent3>
    <a:accent4>
      <a:srgbClr val="505050"/>
    </a:accent4>
    <a:accent5>
      <a:srgbClr val="B4C3DA"/>
    </a:accent5>
    <a:accent6>
      <a:srgbClr val="E70000"/>
    </a:accent6>
    <a:hlink>
      <a:srgbClr val="CC0000"/>
    </a:hlink>
    <a:folHlink>
      <a:srgbClr val="8FC4E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3FCB6424A7FC4C9443182A16954673" ma:contentTypeVersion="0" ma:contentTypeDescription="Create a new document." ma:contentTypeScope="" ma:versionID="8e6020d47567d35795f0916ae99a3fdd">
  <xsd:schema xmlns:xsd="http://www.w3.org/2001/XMLSchema" xmlns:p="http://schemas.microsoft.com/office/2006/metadata/properties" targetNamespace="http://schemas.microsoft.com/office/2006/metadata/properties" ma:root="true" ma:fieldsID="46ce51841bcaebe75ae25adb2fb3cb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CC9E21-6323-47D5-B927-143B6FE5A2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FEC4655-AE5E-41D2-98B0-E82CB1725B5E}">
  <ds:schemaRefs>
    <ds:schemaRef ds:uri="http://schemas.microsoft.com/sharepoint/v3/contenttype/forms"/>
  </ds:schemaRefs>
</ds:datastoreItem>
</file>

<file path=customXml/itemProps3.xml><?xml version="1.0" encoding="utf-8"?>
<ds:datastoreItem xmlns:ds="http://schemas.openxmlformats.org/officeDocument/2006/customXml" ds:itemID="{83CF2E8D-A47A-4338-BBE5-D96D181B0BCD}">
  <ds:schemaRefs>
    <ds:schemaRef ds:uri="http://schemas.microsoft.com/office/2006/documentManagement/types"/>
    <ds:schemaRef ds:uri="http://purl.org/dc/dcmitype/"/>
    <ds:schemaRef ds:uri="http://www.w3.org/XML/1998/namespace"/>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TM_Corporate_Template</Template>
  <TotalTime>254</TotalTime>
  <Words>920</Words>
  <Application>Microsoft Macintosh PowerPoint</Application>
  <PresentationFormat>Présentation à l'écran (4:3)</PresentationFormat>
  <Paragraphs>193</Paragraphs>
  <Slides>12</Slides>
  <Notes>8</Notes>
  <HiddenSlides>0</HiddenSlides>
  <MMClips>0</MMClips>
  <ScaleCrop>false</ScaleCrop>
  <HeadingPairs>
    <vt:vector size="4" baseType="variant">
      <vt:variant>
        <vt:lpstr>Modèle de conception</vt:lpstr>
      </vt:variant>
      <vt:variant>
        <vt:i4>6</vt:i4>
      </vt:variant>
      <vt:variant>
        <vt:lpstr>Titres des diapositives</vt:lpstr>
      </vt:variant>
      <vt:variant>
        <vt:i4>12</vt:i4>
      </vt:variant>
    </vt:vector>
  </HeadingPairs>
  <TitlesOfParts>
    <vt:vector size="18" baseType="lpstr">
      <vt:lpstr>TM_Corporate_Template</vt:lpstr>
      <vt:lpstr>1_Custom Design</vt:lpstr>
      <vt:lpstr>2_Custom Design</vt:lpstr>
      <vt:lpstr>1_TM_Corporate_Template</vt:lpstr>
      <vt:lpstr>2_TM_Corporate_Template</vt:lpstr>
      <vt:lpstr>3_TM_Corporate_Template</vt:lpstr>
      <vt:lpstr>Cloud – Risques ou Opportunités </vt:lpstr>
      <vt:lpstr>Diapositive 2</vt:lpstr>
      <vt:lpstr>Des menaces croissantes   </vt:lpstr>
      <vt:lpstr>Operation Aurora (12 janvier 2010)</vt:lpstr>
      <vt:lpstr>La proposition Trend Micro</vt:lpstr>
      <vt:lpstr>La Sécurité depuis le Cloud</vt:lpstr>
      <vt:lpstr>Smart Protection Network contre les Botnets</vt:lpstr>
      <vt:lpstr>Pourquoi sommes-nous différents ?</vt:lpstr>
      <vt:lpstr>Sécurité du Cloud</vt:lpstr>
      <vt:lpstr>Sécurité dans le Cloud</vt:lpstr>
      <vt:lpstr>Scada et protection depuis le Cloud</vt:lpstr>
      <vt:lpstr>Merci à tous</vt:lpstr>
    </vt:vector>
  </TitlesOfParts>
  <Manager/>
  <Company>Trend Micro</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Micro Cloud</dc:title>
  <dc:subject>CNIS 23 Nov 2010</dc:subject>
  <dc:creator>Luis Delabarre</dc:creator>
  <cp:keywords>Cloud</cp:keywords>
  <dc:description/>
  <cp:lastModifiedBy>Luis Delabarre</cp:lastModifiedBy>
  <cp:revision>170</cp:revision>
  <dcterms:created xsi:type="dcterms:W3CDTF">2010-11-20T10:48:30Z</dcterms:created>
  <dcterms:modified xsi:type="dcterms:W3CDTF">2010-11-20T11:11:09Z</dcterms:modified>
  <cp:category/>
</cp:coreProperties>
</file>