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  <p:sldMasterId id="214748407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1" r:id="rId4"/>
    <p:sldId id="269" r:id="rId5"/>
    <p:sldId id="262" r:id="rId6"/>
    <p:sldId id="263" r:id="rId7"/>
    <p:sldId id="264" r:id="rId8"/>
    <p:sldId id="266" r:id="rId9"/>
    <p:sldId id="268" r:id="rId10"/>
    <p:sldId id="260" r:id="rId11"/>
  </p:sldIdLst>
  <p:sldSz cx="9906000" cy="6858000" type="A4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6F0"/>
    <a:srgbClr val="5F5F5F"/>
    <a:srgbClr val="9CB9D8"/>
    <a:srgbClr val="D6DCE4"/>
    <a:srgbClr val="004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6" autoAdjust="0"/>
    <p:restoredTop sz="96524" autoAdjust="0"/>
  </p:normalViewPr>
  <p:slideViewPr>
    <p:cSldViewPr>
      <p:cViewPr varScale="1">
        <p:scale>
          <a:sx n="84" d="100"/>
          <a:sy n="84" d="100"/>
        </p:scale>
        <p:origin x="-1020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30F7A1-528A-4463-8814-284C07F002B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3E443C3-C100-4D76-9F6C-99FC9153BE0B}">
      <dgm:prSet phldrT="[Texte]" custT="1"/>
      <dgm:spPr/>
      <dgm:t>
        <a:bodyPr/>
        <a:lstStyle/>
        <a:p>
          <a:r>
            <a:rPr lang="fr-FR" sz="2200" dirty="0" smtClean="0"/>
            <a:t>Les </a:t>
          </a:r>
          <a:r>
            <a:rPr lang="fr-FR" sz="2200" dirty="0" smtClean="0">
              <a:solidFill>
                <a:schemeClr val="tx2"/>
              </a:solidFill>
            </a:rPr>
            <a:t>innovations</a:t>
          </a:r>
          <a:r>
            <a:rPr lang="fr-FR" sz="2200" dirty="0" smtClean="0"/>
            <a:t> technologies sont de plus en plus </a:t>
          </a:r>
          <a:r>
            <a:rPr lang="fr-FR" sz="2200" dirty="0" smtClean="0">
              <a:solidFill>
                <a:schemeClr val="tx2"/>
              </a:solidFill>
            </a:rPr>
            <a:t>accessibles</a:t>
          </a:r>
          <a:r>
            <a:rPr lang="fr-FR" sz="2200" dirty="0" smtClean="0"/>
            <a:t> à la majorité des utilisateurs</a:t>
          </a:r>
          <a:endParaRPr lang="fr-FR" sz="2200" dirty="0"/>
        </a:p>
      </dgm:t>
    </dgm:pt>
    <dgm:pt modelId="{A5BA7AAB-7B1B-4C43-B737-61F80FFF0319}" type="parTrans" cxnId="{2DF478F4-F43D-4383-B460-F5B0220E7FAB}">
      <dgm:prSet/>
      <dgm:spPr/>
      <dgm:t>
        <a:bodyPr/>
        <a:lstStyle/>
        <a:p>
          <a:endParaRPr lang="fr-FR"/>
        </a:p>
      </dgm:t>
    </dgm:pt>
    <dgm:pt modelId="{7730EB53-6A4F-499B-9844-8B52F2C479C5}" type="sibTrans" cxnId="{2DF478F4-F43D-4383-B460-F5B0220E7FAB}">
      <dgm:prSet/>
      <dgm:spPr/>
      <dgm:t>
        <a:bodyPr/>
        <a:lstStyle/>
        <a:p>
          <a:endParaRPr lang="fr-FR"/>
        </a:p>
      </dgm:t>
    </dgm:pt>
    <dgm:pt modelId="{B24CB0FF-83CC-4A41-8DC7-0721913F6788}">
      <dgm:prSet phldrT="[Texte]" custT="1"/>
      <dgm:spPr/>
      <dgm:t>
        <a:bodyPr/>
        <a:lstStyle/>
        <a:p>
          <a:r>
            <a:rPr lang="fr-FR" sz="2200" dirty="0" smtClean="0"/>
            <a:t>Ils souhaitent </a:t>
          </a:r>
          <a:r>
            <a:rPr lang="fr-FR" sz="2200" dirty="0" smtClean="0"/>
            <a:t>retrouver en entreprise le </a:t>
          </a:r>
          <a:r>
            <a:rPr lang="fr-FR" sz="2200" dirty="0" smtClean="0">
              <a:solidFill>
                <a:schemeClr val="tx2"/>
              </a:solidFill>
            </a:rPr>
            <a:t>même niveau </a:t>
          </a:r>
          <a:r>
            <a:rPr lang="fr-FR" sz="2200" dirty="0" smtClean="0"/>
            <a:t>de convivialité et de performances que dans leur </a:t>
          </a:r>
          <a:r>
            <a:rPr lang="fr-FR" sz="2200" dirty="0" smtClean="0">
              <a:solidFill>
                <a:schemeClr val="tx2"/>
              </a:solidFill>
            </a:rPr>
            <a:t>sphère personnelle</a:t>
          </a:r>
          <a:endParaRPr lang="fr-FR" sz="2200" dirty="0"/>
        </a:p>
      </dgm:t>
    </dgm:pt>
    <dgm:pt modelId="{ABC36147-9C8C-45A7-83A0-9C05841CFAA0}" type="parTrans" cxnId="{65FAF7E3-794A-4763-A385-8C734278589E}">
      <dgm:prSet/>
      <dgm:spPr/>
      <dgm:t>
        <a:bodyPr/>
        <a:lstStyle/>
        <a:p>
          <a:endParaRPr lang="fr-FR"/>
        </a:p>
      </dgm:t>
    </dgm:pt>
    <dgm:pt modelId="{017EEC18-05C5-42DC-BD18-744622F1AD65}" type="sibTrans" cxnId="{65FAF7E3-794A-4763-A385-8C734278589E}">
      <dgm:prSet/>
      <dgm:spPr/>
      <dgm:t>
        <a:bodyPr/>
        <a:lstStyle/>
        <a:p>
          <a:endParaRPr lang="fr-FR"/>
        </a:p>
      </dgm:t>
    </dgm:pt>
    <dgm:pt modelId="{00DFEF6A-7805-4C66-BC64-6EBD7F155855}">
      <dgm:prSet phldrT="[Texte]" custT="1"/>
      <dgm:spPr/>
      <dgm:t>
        <a:bodyPr/>
        <a:lstStyle/>
        <a:p>
          <a:r>
            <a:rPr lang="fr-FR" sz="1600" dirty="0" smtClean="0"/>
            <a:t>Le SI ne suit pas toujours le rythme des technologies grand public</a:t>
          </a:r>
          <a:endParaRPr lang="fr-FR" sz="1600" dirty="0"/>
        </a:p>
      </dgm:t>
    </dgm:pt>
    <dgm:pt modelId="{460E51B5-172E-4B59-ADD1-C87DF259ED76}" type="parTrans" cxnId="{09D9F6EA-AE39-41F2-A251-1E5A5B892EB1}">
      <dgm:prSet/>
      <dgm:spPr/>
      <dgm:t>
        <a:bodyPr/>
        <a:lstStyle/>
        <a:p>
          <a:endParaRPr lang="fr-FR"/>
        </a:p>
      </dgm:t>
    </dgm:pt>
    <dgm:pt modelId="{65663608-0FA7-42E6-91DE-D170245BCBF3}" type="sibTrans" cxnId="{09D9F6EA-AE39-41F2-A251-1E5A5B892EB1}">
      <dgm:prSet/>
      <dgm:spPr/>
      <dgm:t>
        <a:bodyPr/>
        <a:lstStyle/>
        <a:p>
          <a:endParaRPr lang="fr-FR"/>
        </a:p>
      </dgm:t>
    </dgm:pt>
    <dgm:pt modelId="{496C4268-9F5F-41E3-971B-8195E047607A}">
      <dgm:prSet phldrT="[Texte]" custT="1"/>
      <dgm:spPr/>
      <dgm:t>
        <a:bodyPr/>
        <a:lstStyle/>
        <a:p>
          <a:r>
            <a:rPr lang="fr-FR" sz="2200" dirty="0" smtClean="0"/>
            <a:t>L’une des approches qu’ils adoptent est d’</a:t>
          </a:r>
          <a:r>
            <a:rPr lang="fr-FR" sz="2200" dirty="0" smtClean="0">
              <a:solidFill>
                <a:schemeClr val="tx2"/>
              </a:solidFill>
            </a:rPr>
            <a:t>utiliser leur matériel personnel</a:t>
          </a:r>
          <a:endParaRPr lang="fr-FR" sz="2200" dirty="0">
            <a:solidFill>
              <a:schemeClr val="tx2"/>
            </a:solidFill>
          </a:endParaRPr>
        </a:p>
      </dgm:t>
    </dgm:pt>
    <dgm:pt modelId="{6C0F9789-A1C7-4980-8460-6E140547AA01}" type="parTrans" cxnId="{DCCEBA0E-D07F-4BA7-9DAA-02A1A9E154B4}">
      <dgm:prSet/>
      <dgm:spPr/>
      <dgm:t>
        <a:bodyPr/>
        <a:lstStyle/>
        <a:p>
          <a:endParaRPr lang="fr-FR"/>
        </a:p>
      </dgm:t>
    </dgm:pt>
    <dgm:pt modelId="{078A0154-D8BB-43BF-8D33-A196B4DCEAC7}" type="sibTrans" cxnId="{DCCEBA0E-D07F-4BA7-9DAA-02A1A9E154B4}">
      <dgm:prSet/>
      <dgm:spPr/>
      <dgm:t>
        <a:bodyPr/>
        <a:lstStyle/>
        <a:p>
          <a:endParaRPr lang="fr-FR"/>
        </a:p>
      </dgm:t>
    </dgm:pt>
    <dgm:pt modelId="{F90882F6-1249-4FE2-BD00-3F83B6ECD003}">
      <dgm:prSet phldrT="[Texte]" custT="1"/>
      <dgm:spPr/>
      <dgm:t>
        <a:bodyPr/>
        <a:lstStyle/>
        <a:p>
          <a:r>
            <a:rPr lang="fr-FR" sz="1600" dirty="0" smtClean="0"/>
            <a:t>En premier lieu, les </a:t>
          </a:r>
          <a:r>
            <a:rPr lang="fr-FR" sz="1600" dirty="0" err="1" smtClean="0"/>
            <a:t>smartphones</a:t>
          </a:r>
          <a:endParaRPr lang="fr-FR" sz="1600" dirty="0"/>
        </a:p>
      </dgm:t>
    </dgm:pt>
    <dgm:pt modelId="{09F34C2F-51F7-4D2A-B723-AD5E69F18E8B}" type="parTrans" cxnId="{C0B2E18E-4D77-43F6-9A32-0B4F04A1C5B7}">
      <dgm:prSet/>
      <dgm:spPr/>
      <dgm:t>
        <a:bodyPr/>
        <a:lstStyle/>
        <a:p>
          <a:endParaRPr lang="fr-FR"/>
        </a:p>
      </dgm:t>
    </dgm:pt>
    <dgm:pt modelId="{094F3515-97D2-40F7-B661-BCA7A2CBA4B9}" type="sibTrans" cxnId="{C0B2E18E-4D77-43F6-9A32-0B4F04A1C5B7}">
      <dgm:prSet/>
      <dgm:spPr/>
      <dgm:t>
        <a:bodyPr/>
        <a:lstStyle/>
        <a:p>
          <a:endParaRPr lang="fr-FR"/>
        </a:p>
      </dgm:t>
    </dgm:pt>
    <dgm:pt modelId="{4D2CE14E-092A-4697-9F7E-CC1A7AB12F58}">
      <dgm:prSet phldrT="[Texte]" custT="1"/>
      <dgm:spPr/>
      <dgm:t>
        <a:bodyPr/>
        <a:lstStyle/>
        <a:p>
          <a:r>
            <a:rPr lang="fr-FR" sz="1600" dirty="0" smtClean="0"/>
            <a:t>Et les usages qui vont avec : réseaux sociaux, gestion de projets, « </a:t>
          </a:r>
          <a:r>
            <a:rPr lang="fr-FR" sz="1600" i="1" dirty="0" err="1" smtClean="0"/>
            <a:t>doodles</a:t>
          </a:r>
          <a:r>
            <a:rPr lang="fr-FR" sz="1600" i="1" dirty="0" smtClean="0"/>
            <a:t> »</a:t>
          </a:r>
          <a:r>
            <a:rPr lang="fr-FR" sz="1600" dirty="0" smtClean="0"/>
            <a:t>…</a:t>
          </a:r>
          <a:endParaRPr lang="fr-FR" sz="1600" dirty="0"/>
        </a:p>
      </dgm:t>
    </dgm:pt>
    <dgm:pt modelId="{30C46908-1EC4-41D3-AB5B-656E286B3275}" type="parTrans" cxnId="{C0F2DD87-A495-48BE-9CAA-6171276E4C19}">
      <dgm:prSet/>
      <dgm:spPr/>
      <dgm:t>
        <a:bodyPr/>
        <a:lstStyle/>
        <a:p>
          <a:endParaRPr lang="fr-FR"/>
        </a:p>
      </dgm:t>
    </dgm:pt>
    <dgm:pt modelId="{1513BCF4-D967-4B00-B990-8CAF5CBE334C}" type="sibTrans" cxnId="{C0F2DD87-A495-48BE-9CAA-6171276E4C19}">
      <dgm:prSet/>
      <dgm:spPr/>
      <dgm:t>
        <a:bodyPr/>
        <a:lstStyle/>
        <a:p>
          <a:endParaRPr lang="fr-FR"/>
        </a:p>
      </dgm:t>
    </dgm:pt>
    <dgm:pt modelId="{AC4E0C02-2419-4187-995A-D66CDB9FCD73}">
      <dgm:prSet phldrT="[Texte]" custT="1"/>
      <dgm:spPr/>
      <dgm:t>
        <a:bodyPr/>
        <a:lstStyle/>
        <a:p>
          <a:r>
            <a:rPr lang="fr-FR" sz="1600" dirty="0" smtClean="0"/>
            <a:t>Mais aussi les PC ultraportables, les Mac…</a:t>
          </a:r>
          <a:endParaRPr lang="fr-FR" sz="1600" dirty="0"/>
        </a:p>
      </dgm:t>
    </dgm:pt>
    <dgm:pt modelId="{20DB5A51-8F09-4B8F-AAB8-24CDC334D157}" type="parTrans" cxnId="{5DF2B716-1EE8-4F4B-BCCA-2C45620EBC41}">
      <dgm:prSet/>
      <dgm:spPr/>
      <dgm:t>
        <a:bodyPr/>
        <a:lstStyle/>
        <a:p>
          <a:endParaRPr lang="fr-FR"/>
        </a:p>
      </dgm:t>
    </dgm:pt>
    <dgm:pt modelId="{F25AD879-300B-4CC5-B004-A7F8B3DF007F}" type="sibTrans" cxnId="{5DF2B716-1EE8-4F4B-BCCA-2C45620EBC41}">
      <dgm:prSet/>
      <dgm:spPr/>
      <dgm:t>
        <a:bodyPr/>
        <a:lstStyle/>
        <a:p>
          <a:endParaRPr lang="fr-FR"/>
        </a:p>
      </dgm:t>
    </dgm:pt>
    <dgm:pt modelId="{ADF272AD-BB38-4A86-BAA1-023983D5629F}" type="pres">
      <dgm:prSet presAssocID="{EC30F7A1-528A-4463-8814-284C07F002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4658838-CE80-461C-B8E1-C2CE9EB918D4}" type="pres">
      <dgm:prSet presAssocID="{496C4268-9F5F-41E3-971B-8195E047607A}" presName="boxAndChildren" presStyleCnt="0"/>
      <dgm:spPr/>
    </dgm:pt>
    <dgm:pt modelId="{A2B325B0-12C8-4402-BADB-C0E68120C120}" type="pres">
      <dgm:prSet presAssocID="{496C4268-9F5F-41E3-971B-8195E047607A}" presName="parentTextBox" presStyleLbl="node1" presStyleIdx="0" presStyleCnt="3"/>
      <dgm:spPr/>
      <dgm:t>
        <a:bodyPr/>
        <a:lstStyle/>
        <a:p>
          <a:endParaRPr lang="fr-FR"/>
        </a:p>
      </dgm:t>
    </dgm:pt>
    <dgm:pt modelId="{41EA39A8-5E29-424D-B95E-FFD852EEB58C}" type="pres">
      <dgm:prSet presAssocID="{496C4268-9F5F-41E3-971B-8195E047607A}" presName="entireBox" presStyleLbl="node1" presStyleIdx="0" presStyleCnt="3"/>
      <dgm:spPr/>
      <dgm:t>
        <a:bodyPr/>
        <a:lstStyle/>
        <a:p>
          <a:endParaRPr lang="fr-FR"/>
        </a:p>
      </dgm:t>
    </dgm:pt>
    <dgm:pt modelId="{E384DADC-581D-49B5-8971-1B8A10770A3A}" type="pres">
      <dgm:prSet presAssocID="{496C4268-9F5F-41E3-971B-8195E047607A}" presName="descendantBox" presStyleCnt="0"/>
      <dgm:spPr/>
    </dgm:pt>
    <dgm:pt modelId="{14183337-8768-42D5-8272-1B0741083A76}" type="pres">
      <dgm:prSet presAssocID="{F90882F6-1249-4FE2-BD00-3F83B6ECD003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38C5F0-0E0C-4573-BA6B-71EE85973F78}" type="pres">
      <dgm:prSet presAssocID="{AC4E0C02-2419-4187-995A-D66CDB9FCD73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1DF70D-EA66-43DE-96C5-F1D951B1F615}" type="pres">
      <dgm:prSet presAssocID="{4D2CE14E-092A-4697-9F7E-CC1A7AB12F58}" presName="childTextBox" presStyleLbl="fgAccFollowNode1" presStyleIdx="2" presStyleCnt="4" custScaleX="1479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0C9839-C1C4-4650-9FC0-A521A771F02A}" type="pres">
      <dgm:prSet presAssocID="{017EEC18-05C5-42DC-BD18-744622F1AD65}" presName="sp" presStyleCnt="0"/>
      <dgm:spPr/>
    </dgm:pt>
    <dgm:pt modelId="{3FE16962-0F29-49BB-B573-44BE2CD6FE8B}" type="pres">
      <dgm:prSet presAssocID="{B24CB0FF-83CC-4A41-8DC7-0721913F6788}" presName="arrowAndChildren" presStyleCnt="0"/>
      <dgm:spPr/>
    </dgm:pt>
    <dgm:pt modelId="{DBCA2F7A-E6FC-4C6F-9312-EB3128219896}" type="pres">
      <dgm:prSet presAssocID="{B24CB0FF-83CC-4A41-8DC7-0721913F6788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06F257E9-051C-4B5E-BD80-255B0DD3ACEC}" type="pres">
      <dgm:prSet presAssocID="{B24CB0FF-83CC-4A41-8DC7-0721913F6788}" presName="arrow" presStyleLbl="node1" presStyleIdx="1" presStyleCnt="3"/>
      <dgm:spPr/>
      <dgm:t>
        <a:bodyPr/>
        <a:lstStyle/>
        <a:p>
          <a:endParaRPr lang="fr-FR"/>
        </a:p>
      </dgm:t>
    </dgm:pt>
    <dgm:pt modelId="{7FEBA3E1-44D9-447F-A0F0-0B03BB9AC082}" type="pres">
      <dgm:prSet presAssocID="{B24CB0FF-83CC-4A41-8DC7-0721913F6788}" presName="descendantArrow" presStyleCnt="0"/>
      <dgm:spPr/>
    </dgm:pt>
    <dgm:pt modelId="{9CE28B37-8877-4098-9A94-E09459D3CB55}" type="pres">
      <dgm:prSet presAssocID="{00DFEF6A-7805-4C66-BC64-6EBD7F155855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E180EC-B696-4CCF-A430-3FAFAD72A51E}" type="pres">
      <dgm:prSet presAssocID="{7730EB53-6A4F-499B-9844-8B52F2C479C5}" presName="sp" presStyleCnt="0"/>
      <dgm:spPr/>
    </dgm:pt>
    <dgm:pt modelId="{F256BEDE-3AD3-4A8C-9C7B-B4BD8A491820}" type="pres">
      <dgm:prSet presAssocID="{83E443C3-C100-4D76-9F6C-99FC9153BE0B}" presName="arrowAndChildren" presStyleCnt="0"/>
      <dgm:spPr/>
    </dgm:pt>
    <dgm:pt modelId="{3DAB5DC8-AB9D-4C51-8BC0-3A9181A54A4E}" type="pres">
      <dgm:prSet presAssocID="{83E443C3-C100-4D76-9F6C-99FC9153BE0B}" presName="parentTextArrow" presStyleLbl="node1" presStyleIdx="2" presStyleCnt="3" custScaleY="59575"/>
      <dgm:spPr/>
      <dgm:t>
        <a:bodyPr/>
        <a:lstStyle/>
        <a:p>
          <a:endParaRPr lang="fr-FR"/>
        </a:p>
      </dgm:t>
    </dgm:pt>
  </dgm:ptLst>
  <dgm:cxnLst>
    <dgm:cxn modelId="{FA770FB7-D064-4E25-888E-704D094225FE}" type="presOf" srcId="{B24CB0FF-83CC-4A41-8DC7-0721913F6788}" destId="{06F257E9-051C-4B5E-BD80-255B0DD3ACEC}" srcOrd="1" destOrd="0" presId="urn:microsoft.com/office/officeart/2005/8/layout/process4"/>
    <dgm:cxn modelId="{AE6D6052-AAC1-41EB-931F-1D6B2D365924}" type="presOf" srcId="{EC30F7A1-528A-4463-8814-284C07F002B6}" destId="{ADF272AD-BB38-4A86-BAA1-023983D5629F}" srcOrd="0" destOrd="0" presId="urn:microsoft.com/office/officeart/2005/8/layout/process4"/>
    <dgm:cxn modelId="{5DF2B716-1EE8-4F4B-BCCA-2C45620EBC41}" srcId="{496C4268-9F5F-41E3-971B-8195E047607A}" destId="{AC4E0C02-2419-4187-995A-D66CDB9FCD73}" srcOrd="1" destOrd="0" parTransId="{20DB5A51-8F09-4B8F-AAB8-24CDC334D157}" sibTransId="{F25AD879-300B-4CC5-B004-A7F8B3DF007F}"/>
    <dgm:cxn modelId="{CC25DD2D-137F-4641-8ECC-48B23B354934}" type="presOf" srcId="{83E443C3-C100-4D76-9F6C-99FC9153BE0B}" destId="{3DAB5DC8-AB9D-4C51-8BC0-3A9181A54A4E}" srcOrd="0" destOrd="0" presId="urn:microsoft.com/office/officeart/2005/8/layout/process4"/>
    <dgm:cxn modelId="{65FAF7E3-794A-4763-A385-8C734278589E}" srcId="{EC30F7A1-528A-4463-8814-284C07F002B6}" destId="{B24CB0FF-83CC-4A41-8DC7-0721913F6788}" srcOrd="1" destOrd="0" parTransId="{ABC36147-9C8C-45A7-83A0-9C05841CFAA0}" sibTransId="{017EEC18-05C5-42DC-BD18-744622F1AD65}"/>
    <dgm:cxn modelId="{2DF478F4-F43D-4383-B460-F5B0220E7FAB}" srcId="{EC30F7A1-528A-4463-8814-284C07F002B6}" destId="{83E443C3-C100-4D76-9F6C-99FC9153BE0B}" srcOrd="0" destOrd="0" parTransId="{A5BA7AAB-7B1B-4C43-B737-61F80FFF0319}" sibTransId="{7730EB53-6A4F-499B-9844-8B52F2C479C5}"/>
    <dgm:cxn modelId="{262593FF-AEB9-4E8E-8FBD-80D65C79A06A}" type="presOf" srcId="{00DFEF6A-7805-4C66-BC64-6EBD7F155855}" destId="{9CE28B37-8877-4098-9A94-E09459D3CB55}" srcOrd="0" destOrd="0" presId="urn:microsoft.com/office/officeart/2005/8/layout/process4"/>
    <dgm:cxn modelId="{09D9F6EA-AE39-41F2-A251-1E5A5B892EB1}" srcId="{B24CB0FF-83CC-4A41-8DC7-0721913F6788}" destId="{00DFEF6A-7805-4C66-BC64-6EBD7F155855}" srcOrd="0" destOrd="0" parTransId="{460E51B5-172E-4B59-ADD1-C87DF259ED76}" sibTransId="{65663608-0FA7-42E6-91DE-D170245BCBF3}"/>
    <dgm:cxn modelId="{C0F2DD87-A495-48BE-9CAA-6171276E4C19}" srcId="{496C4268-9F5F-41E3-971B-8195E047607A}" destId="{4D2CE14E-092A-4697-9F7E-CC1A7AB12F58}" srcOrd="2" destOrd="0" parTransId="{30C46908-1EC4-41D3-AB5B-656E286B3275}" sibTransId="{1513BCF4-D967-4B00-B990-8CAF5CBE334C}"/>
    <dgm:cxn modelId="{C0B2E18E-4D77-43F6-9A32-0B4F04A1C5B7}" srcId="{496C4268-9F5F-41E3-971B-8195E047607A}" destId="{F90882F6-1249-4FE2-BD00-3F83B6ECD003}" srcOrd="0" destOrd="0" parTransId="{09F34C2F-51F7-4D2A-B723-AD5E69F18E8B}" sibTransId="{094F3515-97D2-40F7-B661-BCA7A2CBA4B9}"/>
    <dgm:cxn modelId="{46BD1B3E-ADC3-441A-A63B-F3D5B808B3D2}" type="presOf" srcId="{4D2CE14E-092A-4697-9F7E-CC1A7AB12F58}" destId="{281DF70D-EA66-43DE-96C5-F1D951B1F615}" srcOrd="0" destOrd="0" presId="urn:microsoft.com/office/officeart/2005/8/layout/process4"/>
    <dgm:cxn modelId="{0A756DA5-81AB-4118-B17D-8561EA4C71C2}" type="presOf" srcId="{F90882F6-1249-4FE2-BD00-3F83B6ECD003}" destId="{14183337-8768-42D5-8272-1B0741083A76}" srcOrd="0" destOrd="0" presId="urn:microsoft.com/office/officeart/2005/8/layout/process4"/>
    <dgm:cxn modelId="{7892F1CD-0C8E-4910-87D7-CF90E75F83EF}" type="presOf" srcId="{B24CB0FF-83CC-4A41-8DC7-0721913F6788}" destId="{DBCA2F7A-E6FC-4C6F-9312-EB3128219896}" srcOrd="0" destOrd="0" presId="urn:microsoft.com/office/officeart/2005/8/layout/process4"/>
    <dgm:cxn modelId="{E699B67A-E500-4DED-916D-D6F486BE4668}" type="presOf" srcId="{496C4268-9F5F-41E3-971B-8195E047607A}" destId="{A2B325B0-12C8-4402-BADB-C0E68120C120}" srcOrd="0" destOrd="0" presId="urn:microsoft.com/office/officeart/2005/8/layout/process4"/>
    <dgm:cxn modelId="{DA0D1430-F247-435A-8059-D6D8A4465B1E}" type="presOf" srcId="{AC4E0C02-2419-4187-995A-D66CDB9FCD73}" destId="{2038C5F0-0E0C-4573-BA6B-71EE85973F78}" srcOrd="0" destOrd="0" presId="urn:microsoft.com/office/officeart/2005/8/layout/process4"/>
    <dgm:cxn modelId="{DCCEBA0E-D07F-4BA7-9DAA-02A1A9E154B4}" srcId="{EC30F7A1-528A-4463-8814-284C07F002B6}" destId="{496C4268-9F5F-41E3-971B-8195E047607A}" srcOrd="2" destOrd="0" parTransId="{6C0F9789-A1C7-4980-8460-6E140547AA01}" sibTransId="{078A0154-D8BB-43BF-8D33-A196B4DCEAC7}"/>
    <dgm:cxn modelId="{0E83DE9F-D724-42D1-9382-C5B10BA7D238}" type="presOf" srcId="{496C4268-9F5F-41E3-971B-8195E047607A}" destId="{41EA39A8-5E29-424D-B95E-FFD852EEB58C}" srcOrd="1" destOrd="0" presId="urn:microsoft.com/office/officeart/2005/8/layout/process4"/>
    <dgm:cxn modelId="{4F4F2DB1-0AF6-49E8-AB62-33B059D696D5}" type="presParOf" srcId="{ADF272AD-BB38-4A86-BAA1-023983D5629F}" destId="{B4658838-CE80-461C-B8E1-C2CE9EB918D4}" srcOrd="0" destOrd="0" presId="urn:microsoft.com/office/officeart/2005/8/layout/process4"/>
    <dgm:cxn modelId="{7E8621C4-A163-436A-AAA8-B5C3A62BC03B}" type="presParOf" srcId="{B4658838-CE80-461C-B8E1-C2CE9EB918D4}" destId="{A2B325B0-12C8-4402-BADB-C0E68120C120}" srcOrd="0" destOrd="0" presId="urn:microsoft.com/office/officeart/2005/8/layout/process4"/>
    <dgm:cxn modelId="{D3724BD0-2A72-4D8C-807B-1470AF54EFAF}" type="presParOf" srcId="{B4658838-CE80-461C-B8E1-C2CE9EB918D4}" destId="{41EA39A8-5E29-424D-B95E-FFD852EEB58C}" srcOrd="1" destOrd="0" presId="urn:microsoft.com/office/officeart/2005/8/layout/process4"/>
    <dgm:cxn modelId="{C85809D7-F1CF-4062-8768-2BFFBAA257AC}" type="presParOf" srcId="{B4658838-CE80-461C-B8E1-C2CE9EB918D4}" destId="{E384DADC-581D-49B5-8971-1B8A10770A3A}" srcOrd="2" destOrd="0" presId="urn:microsoft.com/office/officeart/2005/8/layout/process4"/>
    <dgm:cxn modelId="{94E1D5A3-DB7A-4DC0-B911-0EF0728335AA}" type="presParOf" srcId="{E384DADC-581D-49B5-8971-1B8A10770A3A}" destId="{14183337-8768-42D5-8272-1B0741083A76}" srcOrd="0" destOrd="0" presId="urn:microsoft.com/office/officeart/2005/8/layout/process4"/>
    <dgm:cxn modelId="{858E4D30-DFD0-439D-9451-C99082384DC4}" type="presParOf" srcId="{E384DADC-581D-49B5-8971-1B8A10770A3A}" destId="{2038C5F0-0E0C-4573-BA6B-71EE85973F78}" srcOrd="1" destOrd="0" presId="urn:microsoft.com/office/officeart/2005/8/layout/process4"/>
    <dgm:cxn modelId="{0D635828-0562-46EC-AA4E-0F1CBF5D9766}" type="presParOf" srcId="{E384DADC-581D-49B5-8971-1B8A10770A3A}" destId="{281DF70D-EA66-43DE-96C5-F1D951B1F615}" srcOrd="2" destOrd="0" presId="urn:microsoft.com/office/officeart/2005/8/layout/process4"/>
    <dgm:cxn modelId="{57006912-E780-49B4-BE71-A7719BCD4985}" type="presParOf" srcId="{ADF272AD-BB38-4A86-BAA1-023983D5629F}" destId="{A00C9839-C1C4-4650-9FC0-A521A771F02A}" srcOrd="1" destOrd="0" presId="urn:microsoft.com/office/officeart/2005/8/layout/process4"/>
    <dgm:cxn modelId="{81F65407-8EFB-4B4D-9ADC-EA5B3C39AD4F}" type="presParOf" srcId="{ADF272AD-BB38-4A86-BAA1-023983D5629F}" destId="{3FE16962-0F29-49BB-B573-44BE2CD6FE8B}" srcOrd="2" destOrd="0" presId="urn:microsoft.com/office/officeart/2005/8/layout/process4"/>
    <dgm:cxn modelId="{81C26319-2467-4470-BC89-7A556287D1B1}" type="presParOf" srcId="{3FE16962-0F29-49BB-B573-44BE2CD6FE8B}" destId="{DBCA2F7A-E6FC-4C6F-9312-EB3128219896}" srcOrd="0" destOrd="0" presId="urn:microsoft.com/office/officeart/2005/8/layout/process4"/>
    <dgm:cxn modelId="{4ADC3926-E132-4402-B446-09B60629D587}" type="presParOf" srcId="{3FE16962-0F29-49BB-B573-44BE2CD6FE8B}" destId="{06F257E9-051C-4B5E-BD80-255B0DD3ACEC}" srcOrd="1" destOrd="0" presId="urn:microsoft.com/office/officeart/2005/8/layout/process4"/>
    <dgm:cxn modelId="{90EA2223-C489-4FE7-9E42-E1595CCF33D4}" type="presParOf" srcId="{3FE16962-0F29-49BB-B573-44BE2CD6FE8B}" destId="{7FEBA3E1-44D9-447F-A0F0-0B03BB9AC082}" srcOrd="2" destOrd="0" presId="urn:microsoft.com/office/officeart/2005/8/layout/process4"/>
    <dgm:cxn modelId="{3DAF7D4D-4369-499B-8634-5168F52DA286}" type="presParOf" srcId="{7FEBA3E1-44D9-447F-A0F0-0B03BB9AC082}" destId="{9CE28B37-8877-4098-9A94-E09459D3CB55}" srcOrd="0" destOrd="0" presId="urn:microsoft.com/office/officeart/2005/8/layout/process4"/>
    <dgm:cxn modelId="{1EAC2363-E699-4BF3-841C-38416B4521CD}" type="presParOf" srcId="{ADF272AD-BB38-4A86-BAA1-023983D5629F}" destId="{6FE180EC-B696-4CCF-A430-3FAFAD72A51E}" srcOrd="3" destOrd="0" presId="urn:microsoft.com/office/officeart/2005/8/layout/process4"/>
    <dgm:cxn modelId="{A4346330-9E2E-4E0B-9DC7-05BCC17EC371}" type="presParOf" srcId="{ADF272AD-BB38-4A86-BAA1-023983D5629F}" destId="{F256BEDE-3AD3-4A8C-9C7B-B4BD8A491820}" srcOrd="4" destOrd="0" presId="urn:microsoft.com/office/officeart/2005/8/layout/process4"/>
    <dgm:cxn modelId="{EEBC4A82-72A3-4D3A-9A26-7307C7275A30}" type="presParOf" srcId="{F256BEDE-3AD3-4A8C-9C7B-B4BD8A491820}" destId="{3DAB5DC8-AB9D-4C51-8BC0-3A9181A54A4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5A9D2C-B014-4AEC-AB46-6101D5CC2F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27946D-DCEF-4239-96A8-8504A5DB7A64}">
      <dgm:prSet phldrT="[Texte]" custT="1"/>
      <dgm:spPr>
        <a:solidFill>
          <a:srgbClr val="9CB9D8"/>
        </a:solidFill>
      </dgm:spPr>
      <dgm:t>
        <a:bodyPr/>
        <a:lstStyle/>
        <a:p>
          <a:r>
            <a:rPr lang="fr-FR" sz="2400" b="1" dirty="0" smtClean="0">
              <a:solidFill>
                <a:schemeClr val="bg1"/>
              </a:solidFill>
            </a:rPr>
            <a:t>Une </a:t>
          </a:r>
          <a:r>
            <a:rPr lang="fr-FR" sz="2400" b="1" dirty="0" smtClean="0">
              <a:solidFill>
                <a:schemeClr val="tx2"/>
              </a:solidFill>
            </a:rPr>
            <a:t>évolution forte des technologies </a:t>
          </a:r>
          <a:r>
            <a:rPr lang="fr-FR" sz="2400" b="1" dirty="0" smtClean="0">
              <a:solidFill>
                <a:schemeClr val="bg1"/>
              </a:solidFill>
            </a:rPr>
            <a:t>ces dernières années…</a:t>
          </a:r>
          <a:endParaRPr lang="en-GB" sz="2400" b="1" dirty="0">
            <a:solidFill>
              <a:schemeClr val="bg1"/>
            </a:solidFill>
          </a:endParaRPr>
        </a:p>
      </dgm:t>
    </dgm:pt>
    <dgm:pt modelId="{85BB78C5-EDA3-4570-BCA7-E259980EC0A2}" type="parTrans" cxnId="{4D4B59EC-2320-473A-BB24-301BC7E56850}">
      <dgm:prSet/>
      <dgm:spPr/>
      <dgm:t>
        <a:bodyPr/>
        <a:lstStyle/>
        <a:p>
          <a:endParaRPr lang="en-GB"/>
        </a:p>
      </dgm:t>
    </dgm:pt>
    <dgm:pt modelId="{3B825045-A779-496D-BAC4-09645BBE67F2}" type="sibTrans" cxnId="{4D4B59EC-2320-473A-BB24-301BC7E56850}">
      <dgm:prSet/>
      <dgm:spPr/>
      <dgm:t>
        <a:bodyPr/>
        <a:lstStyle/>
        <a:p>
          <a:endParaRPr lang="en-GB"/>
        </a:p>
      </dgm:t>
    </dgm:pt>
    <dgm:pt modelId="{CD9DD39F-BB28-41FE-90B4-2E69E3458450}">
      <dgm:prSet phldrT="[Texte]" custT="1"/>
      <dgm:spPr>
        <a:solidFill>
          <a:srgbClr val="DEE6F0"/>
        </a:solidFill>
      </dgm:spPr>
      <dgm:t>
        <a:bodyPr/>
        <a:lstStyle/>
        <a:p>
          <a:r>
            <a:rPr kumimoji="1" lang="fr-FR" sz="21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Chiffrement intégral, </a:t>
          </a:r>
          <a:r>
            <a:rPr kumimoji="1" lang="fr-FR" sz="21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applications « silo », </a:t>
          </a:r>
          <a:r>
            <a:rPr kumimoji="1" lang="fr-FR" sz="21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puce TPM embarquée…</a:t>
          </a:r>
          <a:endParaRPr kumimoji="1" lang="en-GB" sz="2100" dirty="0">
            <a:solidFill>
              <a:srgbClr val="5F5F5F"/>
            </a:solidFill>
            <a:latin typeface="+mn-lt"/>
            <a:ea typeface="+mn-ea"/>
            <a:cs typeface="+mn-cs"/>
          </a:endParaRPr>
        </a:p>
      </dgm:t>
    </dgm:pt>
    <dgm:pt modelId="{53490107-D43E-45CF-9D17-B2A9268B7E21}" type="parTrans" cxnId="{D4A1DA37-6AEC-4B21-AA2E-5E91DFFE20A6}">
      <dgm:prSet/>
      <dgm:spPr/>
      <dgm:t>
        <a:bodyPr/>
        <a:lstStyle/>
        <a:p>
          <a:endParaRPr lang="en-GB"/>
        </a:p>
      </dgm:t>
    </dgm:pt>
    <dgm:pt modelId="{1719C913-7AE0-4EE7-811B-904635DDAE08}" type="sibTrans" cxnId="{D4A1DA37-6AEC-4B21-AA2E-5E91DFFE20A6}">
      <dgm:prSet/>
      <dgm:spPr/>
      <dgm:t>
        <a:bodyPr/>
        <a:lstStyle/>
        <a:p>
          <a:endParaRPr lang="en-GB"/>
        </a:p>
      </dgm:t>
    </dgm:pt>
    <dgm:pt modelId="{FBD42C41-28B8-4541-8D54-25DB0DE488AE}">
      <dgm:prSet phldrT="[Texte]" custT="1"/>
      <dgm:spPr>
        <a:solidFill>
          <a:srgbClr val="9CB9D8"/>
        </a:solidFill>
      </dgm:spPr>
      <dgm:t>
        <a:bodyPr/>
        <a:lstStyle/>
        <a:p>
          <a:r>
            <a:rPr lang="fr-FR" sz="2400" b="1" dirty="0" smtClean="0">
              <a:solidFill>
                <a:schemeClr val="bg1"/>
              </a:solidFill>
            </a:rPr>
            <a:t>… qui peut amener à </a:t>
          </a:r>
          <a:r>
            <a:rPr lang="fr-FR" sz="2400" b="1" dirty="0" smtClean="0">
              <a:solidFill>
                <a:schemeClr val="tx2"/>
              </a:solidFill>
            </a:rPr>
            <a:t>autoriser des usages </a:t>
          </a:r>
          <a:r>
            <a:rPr lang="fr-FR" sz="2400" b="1" dirty="0" smtClean="0">
              <a:solidFill>
                <a:schemeClr val="bg1"/>
              </a:solidFill>
            </a:rPr>
            <a:t>précédemment exclus</a:t>
          </a:r>
          <a:endParaRPr lang="en-GB" sz="2400" b="1" dirty="0">
            <a:solidFill>
              <a:schemeClr val="bg1"/>
            </a:solidFill>
          </a:endParaRPr>
        </a:p>
      </dgm:t>
    </dgm:pt>
    <dgm:pt modelId="{651D12A4-9F38-4E9F-8FD1-9ABED19227C5}" type="parTrans" cxnId="{B3EAE642-FF52-4B36-805B-CF3F616A6444}">
      <dgm:prSet/>
      <dgm:spPr/>
      <dgm:t>
        <a:bodyPr/>
        <a:lstStyle/>
        <a:p>
          <a:endParaRPr lang="en-GB"/>
        </a:p>
      </dgm:t>
    </dgm:pt>
    <dgm:pt modelId="{190BD4C0-95A8-461C-9267-D5A8C1397424}" type="sibTrans" cxnId="{B3EAE642-FF52-4B36-805B-CF3F616A6444}">
      <dgm:prSet/>
      <dgm:spPr/>
      <dgm:t>
        <a:bodyPr/>
        <a:lstStyle/>
        <a:p>
          <a:endParaRPr lang="en-GB"/>
        </a:p>
      </dgm:t>
    </dgm:pt>
    <dgm:pt modelId="{E54A2003-B554-4783-98F5-8C7276FAA271}">
      <dgm:prSet phldrT="[Texte]" custT="1"/>
      <dgm:spPr>
        <a:solidFill>
          <a:srgbClr val="DEE6F0"/>
        </a:solidFill>
      </dgm:spPr>
      <dgm:t>
        <a:bodyPr/>
        <a:lstStyle/>
        <a:p>
          <a:r>
            <a:rPr kumimoji="1" lang="fr-FR" sz="21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Authentification transparente en mobilité et en Wi-Fi interne</a:t>
          </a:r>
          <a:endParaRPr kumimoji="1" lang="en-GB" sz="2100" dirty="0">
            <a:solidFill>
              <a:srgbClr val="5F5F5F"/>
            </a:solidFill>
            <a:latin typeface="+mn-lt"/>
            <a:ea typeface="+mn-ea"/>
            <a:cs typeface="+mn-cs"/>
          </a:endParaRPr>
        </a:p>
      </dgm:t>
    </dgm:pt>
    <dgm:pt modelId="{A8DEB519-1B7A-49D5-A9D4-B05AD5A7ADD3}" type="parTrans" cxnId="{3BF158B7-B744-497B-B31C-A6AEB282B7C3}">
      <dgm:prSet/>
      <dgm:spPr/>
      <dgm:t>
        <a:bodyPr/>
        <a:lstStyle/>
        <a:p>
          <a:endParaRPr lang="en-GB"/>
        </a:p>
      </dgm:t>
    </dgm:pt>
    <dgm:pt modelId="{3D733650-162A-4D8A-898D-CF88C05F31F8}" type="sibTrans" cxnId="{3BF158B7-B744-497B-B31C-A6AEB282B7C3}">
      <dgm:prSet/>
      <dgm:spPr/>
      <dgm:t>
        <a:bodyPr/>
        <a:lstStyle/>
        <a:p>
          <a:endParaRPr lang="en-GB"/>
        </a:p>
      </dgm:t>
    </dgm:pt>
    <dgm:pt modelId="{B654A462-6009-486F-8351-3747570A7158}">
      <dgm:prSet custT="1"/>
      <dgm:spPr>
        <a:solidFill>
          <a:srgbClr val="DEE6F0"/>
        </a:solidFill>
      </dgm:spPr>
      <dgm:t>
        <a:bodyPr/>
        <a:lstStyle/>
        <a:p>
          <a:r>
            <a:rPr kumimoji="1" lang="fr-FR" sz="21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Déport dans le Cloud de certaines fonctions de sécurité (antivirus/proxy)</a:t>
          </a:r>
          <a:endParaRPr kumimoji="1" lang="fr-FR" sz="2100" dirty="0">
            <a:solidFill>
              <a:srgbClr val="5F5F5F"/>
            </a:solidFill>
            <a:latin typeface="+mn-lt"/>
            <a:ea typeface="+mn-ea"/>
            <a:cs typeface="+mn-cs"/>
          </a:endParaRPr>
        </a:p>
      </dgm:t>
    </dgm:pt>
    <dgm:pt modelId="{D3E01200-32EB-44A1-9583-D530889D78AB}" type="parTrans" cxnId="{87CF3DE5-5528-484D-8138-7213D7F87DA8}">
      <dgm:prSet/>
      <dgm:spPr/>
      <dgm:t>
        <a:bodyPr/>
        <a:lstStyle/>
        <a:p>
          <a:endParaRPr lang="en-GB"/>
        </a:p>
      </dgm:t>
    </dgm:pt>
    <dgm:pt modelId="{04C3B72E-6266-4C43-80A4-5BE94D0419B1}" type="sibTrans" cxnId="{87CF3DE5-5528-484D-8138-7213D7F87DA8}">
      <dgm:prSet/>
      <dgm:spPr/>
      <dgm:t>
        <a:bodyPr/>
        <a:lstStyle/>
        <a:p>
          <a:endParaRPr lang="en-GB"/>
        </a:p>
      </dgm:t>
    </dgm:pt>
    <dgm:pt modelId="{4803C645-A8FB-4145-9616-5A7E228FA8FA}">
      <dgm:prSet custT="1"/>
      <dgm:spPr>
        <a:solidFill>
          <a:srgbClr val="DEE6F0"/>
        </a:solidFill>
      </dgm:spPr>
      <dgm:t>
        <a:bodyPr/>
        <a:lstStyle/>
        <a:p>
          <a:r>
            <a:rPr kumimoji="1" lang="fr-FR" sz="21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Accès direct à Internet sans rebond par l’infrastructure de l’entreprise</a:t>
          </a:r>
          <a:endParaRPr kumimoji="1" lang="fr-FR" sz="2100" dirty="0">
            <a:solidFill>
              <a:srgbClr val="5F5F5F"/>
            </a:solidFill>
            <a:latin typeface="+mn-lt"/>
            <a:ea typeface="+mn-ea"/>
            <a:cs typeface="+mn-cs"/>
          </a:endParaRPr>
        </a:p>
      </dgm:t>
    </dgm:pt>
    <dgm:pt modelId="{BB234C62-09CE-4385-8294-338EE203CB13}" type="parTrans" cxnId="{CBB24AC7-1746-4624-A604-3248092BC399}">
      <dgm:prSet/>
      <dgm:spPr/>
      <dgm:t>
        <a:bodyPr/>
        <a:lstStyle/>
        <a:p>
          <a:endParaRPr lang="en-GB"/>
        </a:p>
      </dgm:t>
    </dgm:pt>
    <dgm:pt modelId="{84454454-A5E6-4823-96D9-658FAB71EE1B}" type="sibTrans" cxnId="{CBB24AC7-1746-4624-A604-3248092BC399}">
      <dgm:prSet/>
      <dgm:spPr/>
      <dgm:t>
        <a:bodyPr/>
        <a:lstStyle/>
        <a:p>
          <a:endParaRPr lang="en-GB"/>
        </a:p>
      </dgm:t>
    </dgm:pt>
    <dgm:pt modelId="{8E3AA0C3-0F81-40B5-88CD-31B2E4BDE77E}">
      <dgm:prSet custT="1"/>
      <dgm:spPr>
        <a:solidFill>
          <a:srgbClr val="DEE6F0"/>
        </a:solidFill>
      </dgm:spPr>
      <dgm:t>
        <a:bodyPr/>
        <a:lstStyle/>
        <a:p>
          <a:r>
            <a:rPr kumimoji="1" lang="fr-FR" sz="21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Autorisation de nouveaux terminaux (</a:t>
          </a:r>
          <a:r>
            <a:rPr kumimoji="1" lang="fr-FR" sz="2100" dirty="0" err="1" smtClean="0">
              <a:solidFill>
                <a:srgbClr val="5F5F5F"/>
              </a:solidFill>
              <a:latin typeface="+mn-lt"/>
              <a:ea typeface="+mn-ea"/>
              <a:cs typeface="+mn-cs"/>
            </a:rPr>
            <a:t>smartphones</a:t>
          </a:r>
          <a:r>
            <a:rPr kumimoji="1" lang="fr-FR" sz="21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/tablettes)</a:t>
          </a:r>
          <a:endParaRPr kumimoji="1" lang="fr-FR" sz="2100" dirty="0">
            <a:solidFill>
              <a:srgbClr val="5F5F5F"/>
            </a:solidFill>
            <a:latin typeface="+mn-lt"/>
            <a:ea typeface="+mn-ea"/>
            <a:cs typeface="+mn-cs"/>
          </a:endParaRPr>
        </a:p>
      </dgm:t>
    </dgm:pt>
    <dgm:pt modelId="{9FE1323C-52D5-4BAB-8A58-111F46CB1105}" type="parTrans" cxnId="{B9C0FDC6-0FD6-4F3E-B755-581195282FDA}">
      <dgm:prSet/>
      <dgm:spPr/>
      <dgm:t>
        <a:bodyPr/>
        <a:lstStyle/>
        <a:p>
          <a:endParaRPr lang="en-GB"/>
        </a:p>
      </dgm:t>
    </dgm:pt>
    <dgm:pt modelId="{695940F3-AB33-4294-BB17-C0B8C3639939}" type="sibTrans" cxnId="{B9C0FDC6-0FD6-4F3E-B755-581195282FDA}">
      <dgm:prSet/>
      <dgm:spPr/>
      <dgm:t>
        <a:bodyPr/>
        <a:lstStyle/>
        <a:p>
          <a:endParaRPr lang="en-GB"/>
        </a:p>
      </dgm:t>
    </dgm:pt>
    <dgm:pt modelId="{9E1927D3-368A-4CBC-8454-648028A93516}">
      <dgm:prSet custT="1"/>
      <dgm:spPr>
        <a:solidFill>
          <a:srgbClr val="DEE6F0"/>
        </a:solidFill>
      </dgm:spPr>
      <dgm:t>
        <a:bodyPr/>
        <a:lstStyle/>
        <a:p>
          <a:endParaRPr lang="fr-FR" sz="2100" dirty="0">
            <a:solidFill>
              <a:srgbClr val="00477F"/>
            </a:solidFill>
          </a:endParaRPr>
        </a:p>
      </dgm:t>
    </dgm:pt>
    <dgm:pt modelId="{A55AF193-2A6B-42E4-B9B2-AEF1E0E9A351}" type="parTrans" cxnId="{14AF8C24-8068-4A17-B2C5-9FE902E098A5}">
      <dgm:prSet/>
      <dgm:spPr/>
      <dgm:t>
        <a:bodyPr/>
        <a:lstStyle/>
        <a:p>
          <a:endParaRPr lang="en-GB"/>
        </a:p>
      </dgm:t>
    </dgm:pt>
    <dgm:pt modelId="{5688145E-3104-4B5A-9155-F4020D3A3AAB}" type="sibTrans" cxnId="{14AF8C24-8068-4A17-B2C5-9FE902E098A5}">
      <dgm:prSet/>
      <dgm:spPr/>
      <dgm:t>
        <a:bodyPr/>
        <a:lstStyle/>
        <a:p>
          <a:endParaRPr lang="en-GB"/>
        </a:p>
      </dgm:t>
    </dgm:pt>
    <dgm:pt modelId="{65DD5235-D760-40E7-95A3-05B8E115AFE8}">
      <dgm:prSet custT="1"/>
      <dgm:spPr>
        <a:solidFill>
          <a:srgbClr val="DEE6F0"/>
        </a:solidFill>
      </dgm:spPr>
      <dgm:t>
        <a:bodyPr/>
        <a:lstStyle/>
        <a:p>
          <a:r>
            <a:rPr kumimoji="1" lang="fr-FR" sz="21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Virtualisation du poste de travail et synchronisation transparente</a:t>
          </a:r>
          <a:endParaRPr kumimoji="1" lang="fr-FR" sz="2100" dirty="0">
            <a:solidFill>
              <a:srgbClr val="5F5F5F"/>
            </a:solidFill>
            <a:latin typeface="+mn-lt"/>
            <a:ea typeface="+mn-ea"/>
            <a:cs typeface="+mn-cs"/>
          </a:endParaRPr>
        </a:p>
      </dgm:t>
    </dgm:pt>
    <dgm:pt modelId="{B59E5129-38E7-46E7-8716-1AD5C941C23B}" type="parTrans" cxnId="{D20025CE-232C-4E44-B085-6BC701EEBCBD}">
      <dgm:prSet/>
      <dgm:spPr/>
      <dgm:t>
        <a:bodyPr/>
        <a:lstStyle/>
        <a:p>
          <a:endParaRPr lang="fr-FR"/>
        </a:p>
      </dgm:t>
    </dgm:pt>
    <dgm:pt modelId="{95E3710C-5F3D-47A5-BCC3-B91DBEE08C58}" type="sibTrans" cxnId="{D20025CE-232C-4E44-B085-6BC701EEBCBD}">
      <dgm:prSet/>
      <dgm:spPr/>
      <dgm:t>
        <a:bodyPr/>
        <a:lstStyle/>
        <a:p>
          <a:endParaRPr lang="fr-FR"/>
        </a:p>
      </dgm:t>
    </dgm:pt>
    <dgm:pt modelId="{3621DB7D-2349-451C-980C-5BFC197651B4}">
      <dgm:prSet custT="1"/>
      <dgm:spPr>
        <a:solidFill>
          <a:srgbClr val="DEE6F0"/>
        </a:solidFill>
      </dgm:spPr>
      <dgm:t>
        <a:bodyPr/>
        <a:lstStyle/>
        <a:p>
          <a:r>
            <a:rPr kumimoji="1" lang="fr-FR" sz="21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…</a:t>
          </a:r>
          <a:endParaRPr kumimoji="1" lang="fr-FR" sz="2100" dirty="0">
            <a:solidFill>
              <a:srgbClr val="5F5F5F"/>
            </a:solidFill>
            <a:latin typeface="+mn-lt"/>
            <a:ea typeface="+mn-ea"/>
            <a:cs typeface="+mn-cs"/>
          </a:endParaRPr>
        </a:p>
      </dgm:t>
    </dgm:pt>
    <dgm:pt modelId="{70E357A0-5B43-4E32-8F38-00B1677B6CA3}" type="parTrans" cxnId="{BDB766B5-08FB-4E74-8757-602F358626C9}">
      <dgm:prSet/>
      <dgm:spPr/>
      <dgm:t>
        <a:bodyPr/>
        <a:lstStyle/>
        <a:p>
          <a:endParaRPr lang="fr-FR"/>
        </a:p>
      </dgm:t>
    </dgm:pt>
    <dgm:pt modelId="{57BE2CCE-8556-48DC-A444-507C78C4903C}" type="sibTrans" cxnId="{BDB766B5-08FB-4E74-8757-602F358626C9}">
      <dgm:prSet/>
      <dgm:spPr/>
      <dgm:t>
        <a:bodyPr/>
        <a:lstStyle/>
        <a:p>
          <a:endParaRPr lang="fr-FR"/>
        </a:p>
      </dgm:t>
    </dgm:pt>
    <dgm:pt modelId="{CB305F6D-1BE2-4A5F-A839-6237EE0465DE}">
      <dgm:prSet custT="1"/>
      <dgm:spPr>
        <a:solidFill>
          <a:srgbClr val="DEE6F0"/>
        </a:solidFill>
      </dgm:spPr>
      <dgm:t>
        <a:bodyPr/>
        <a:lstStyle/>
        <a:p>
          <a:r>
            <a:rPr kumimoji="1" lang="fr-FR" sz="21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…</a:t>
          </a:r>
          <a:endParaRPr kumimoji="1" lang="fr-FR" sz="2100" dirty="0">
            <a:solidFill>
              <a:srgbClr val="5F5F5F"/>
            </a:solidFill>
            <a:latin typeface="+mn-lt"/>
            <a:ea typeface="+mn-ea"/>
            <a:cs typeface="+mn-cs"/>
          </a:endParaRPr>
        </a:p>
      </dgm:t>
    </dgm:pt>
    <dgm:pt modelId="{AB469D19-0DDA-4220-9078-85F86932B241}" type="parTrans" cxnId="{69C8ED7A-CD1B-4077-BA7D-B861B08F491F}">
      <dgm:prSet/>
      <dgm:spPr/>
      <dgm:t>
        <a:bodyPr/>
        <a:lstStyle/>
        <a:p>
          <a:endParaRPr lang="fr-FR"/>
        </a:p>
      </dgm:t>
    </dgm:pt>
    <dgm:pt modelId="{D565D946-B562-4CE0-8938-DEDD604F65B7}" type="sibTrans" cxnId="{69C8ED7A-CD1B-4077-BA7D-B861B08F491F}">
      <dgm:prSet/>
      <dgm:spPr/>
      <dgm:t>
        <a:bodyPr/>
        <a:lstStyle/>
        <a:p>
          <a:endParaRPr lang="fr-FR"/>
        </a:p>
      </dgm:t>
    </dgm:pt>
    <dgm:pt modelId="{DAC8816E-AAD0-4403-8092-3A0D2BE59E25}">
      <dgm:prSet custT="1"/>
      <dgm:spPr>
        <a:solidFill>
          <a:srgbClr val="DEE6F0"/>
        </a:solidFill>
      </dgm:spPr>
      <dgm:t>
        <a:bodyPr/>
        <a:lstStyle/>
        <a:p>
          <a:endParaRPr lang="en-GB" sz="2100" dirty="0">
            <a:solidFill>
              <a:srgbClr val="00477F"/>
            </a:solidFill>
          </a:endParaRPr>
        </a:p>
      </dgm:t>
    </dgm:pt>
    <dgm:pt modelId="{8EF52C9D-9F5F-4705-B970-6C558882B896}" type="sibTrans" cxnId="{79FBAE19-A3F5-45C8-9AD2-E4670D85BBED}">
      <dgm:prSet/>
      <dgm:spPr/>
      <dgm:t>
        <a:bodyPr/>
        <a:lstStyle/>
        <a:p>
          <a:endParaRPr lang="en-GB"/>
        </a:p>
      </dgm:t>
    </dgm:pt>
    <dgm:pt modelId="{F0FB4679-F792-4E00-B168-B29134CC5EBE}" type="parTrans" cxnId="{79FBAE19-A3F5-45C8-9AD2-E4670D85BBED}">
      <dgm:prSet/>
      <dgm:spPr/>
      <dgm:t>
        <a:bodyPr/>
        <a:lstStyle/>
        <a:p>
          <a:endParaRPr lang="en-GB"/>
        </a:p>
      </dgm:t>
    </dgm:pt>
    <dgm:pt modelId="{07C0C0ED-E2A3-4003-8695-AA04A5885A14}">
      <dgm:prSet phldrT="[Texte]" custT="1"/>
      <dgm:spPr>
        <a:solidFill>
          <a:srgbClr val="DEE6F0"/>
        </a:solidFill>
      </dgm:spPr>
      <dgm:t>
        <a:bodyPr/>
        <a:lstStyle/>
        <a:p>
          <a:endParaRPr kumimoji="1" lang="en-GB" sz="1000" dirty="0">
            <a:solidFill>
              <a:srgbClr val="5F5F5F"/>
            </a:solidFill>
            <a:latin typeface="+mn-lt"/>
            <a:ea typeface="+mn-ea"/>
            <a:cs typeface="+mn-cs"/>
          </a:endParaRPr>
        </a:p>
      </dgm:t>
    </dgm:pt>
    <dgm:pt modelId="{65EC4A85-4D74-4273-8ACE-EC351366D1F8}" type="parTrans" cxnId="{98142C89-6EE0-4989-BE79-5DB2E16E97AC}">
      <dgm:prSet/>
      <dgm:spPr/>
      <dgm:t>
        <a:bodyPr/>
        <a:lstStyle/>
        <a:p>
          <a:endParaRPr lang="fr-FR"/>
        </a:p>
      </dgm:t>
    </dgm:pt>
    <dgm:pt modelId="{25442623-9950-4282-A583-929F95908DDB}" type="sibTrans" cxnId="{98142C89-6EE0-4989-BE79-5DB2E16E97AC}">
      <dgm:prSet/>
      <dgm:spPr/>
      <dgm:t>
        <a:bodyPr/>
        <a:lstStyle/>
        <a:p>
          <a:endParaRPr lang="fr-FR"/>
        </a:p>
      </dgm:t>
    </dgm:pt>
    <dgm:pt modelId="{6BA89E5A-EC7B-4FB4-AF4A-CA9BD0A6D0BE}">
      <dgm:prSet phldrT="[Texte]" custT="1"/>
      <dgm:spPr>
        <a:solidFill>
          <a:srgbClr val="DEE6F0"/>
        </a:solidFill>
      </dgm:spPr>
      <dgm:t>
        <a:bodyPr/>
        <a:lstStyle/>
        <a:p>
          <a:endParaRPr kumimoji="1" lang="en-GB" sz="1000" dirty="0">
            <a:solidFill>
              <a:srgbClr val="5F5F5F"/>
            </a:solidFill>
            <a:latin typeface="+mn-lt"/>
            <a:ea typeface="+mn-ea"/>
            <a:cs typeface="+mn-cs"/>
          </a:endParaRPr>
        </a:p>
      </dgm:t>
    </dgm:pt>
    <dgm:pt modelId="{D422AD05-F698-479F-8F7B-4A02B2FC75A7}" type="parTrans" cxnId="{F0B6625E-C932-4B09-9D71-3F83C503520F}">
      <dgm:prSet/>
      <dgm:spPr/>
      <dgm:t>
        <a:bodyPr/>
        <a:lstStyle/>
        <a:p>
          <a:endParaRPr lang="fr-FR"/>
        </a:p>
      </dgm:t>
    </dgm:pt>
    <dgm:pt modelId="{D7DE8A27-343D-40AA-A4BA-48E99619B08F}" type="sibTrans" cxnId="{F0B6625E-C932-4B09-9D71-3F83C503520F}">
      <dgm:prSet/>
      <dgm:spPr/>
      <dgm:t>
        <a:bodyPr/>
        <a:lstStyle/>
        <a:p>
          <a:endParaRPr lang="fr-FR"/>
        </a:p>
      </dgm:t>
    </dgm:pt>
    <dgm:pt modelId="{5756FC1A-B3EE-4695-B7C8-EBB1575750E8}" type="pres">
      <dgm:prSet presAssocID="{2B5A9D2C-B014-4AEC-AB46-6101D5CC2F5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44CB658-193F-4B43-96E3-CB273F07AFF9}" type="pres">
      <dgm:prSet presAssocID="{3A27946D-DCEF-4239-96A8-8504A5DB7A64}" presName="parentText" presStyleLbl="node1" presStyleIdx="0" presStyleCnt="2" custScaleY="75987" custLinFactNeighborY="-700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36F29E02-1D3B-4BD1-9F8F-D05708D0633F}" type="pres">
      <dgm:prSet presAssocID="{3A27946D-DCEF-4239-96A8-8504A5DB7A64}" presName="childText" presStyleLbl="revTx" presStyleIdx="0" presStyleCnt="2" custLinFactNeighborY="-38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80BA70-DA9D-446E-ABAC-B907EB17E877}" type="pres">
      <dgm:prSet presAssocID="{FBD42C41-28B8-4541-8D54-25DB0DE488AE}" presName="parentText" presStyleLbl="node1" presStyleIdx="1" presStyleCnt="2" custScaleY="75987" custLinFactNeighborY="257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7E3F510A-E347-4D67-95EC-53ECB564665C}" type="pres">
      <dgm:prSet presAssocID="{FBD42C41-28B8-4541-8D54-25DB0DE488AE}" presName="childText" presStyleLbl="revTx" presStyleIdx="1" presStyleCnt="2" custLinFactNeighborY="91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D4B59EC-2320-473A-BB24-301BC7E56850}" srcId="{2B5A9D2C-B014-4AEC-AB46-6101D5CC2F53}" destId="{3A27946D-DCEF-4239-96A8-8504A5DB7A64}" srcOrd="0" destOrd="0" parTransId="{85BB78C5-EDA3-4570-BCA7-E259980EC0A2}" sibTransId="{3B825045-A779-496D-BAC4-09645BBE67F2}"/>
    <dgm:cxn modelId="{D615485F-9CDA-4EA4-9116-FC49CBBF67C5}" type="presOf" srcId="{3A27946D-DCEF-4239-96A8-8504A5DB7A64}" destId="{144CB658-193F-4B43-96E3-CB273F07AFF9}" srcOrd="0" destOrd="0" presId="urn:microsoft.com/office/officeart/2005/8/layout/vList2"/>
    <dgm:cxn modelId="{D20025CE-232C-4E44-B085-6BC701EEBCBD}" srcId="{3A27946D-DCEF-4239-96A8-8504A5DB7A64}" destId="{65DD5235-D760-40E7-95A3-05B8E115AFE8}" srcOrd="2" destOrd="0" parTransId="{B59E5129-38E7-46E7-8716-1AD5C941C23B}" sibTransId="{95E3710C-5F3D-47A5-BCC3-B91DBEE08C58}"/>
    <dgm:cxn modelId="{4112C36D-9A5C-4446-B8A0-1D829E8545F8}" type="presOf" srcId="{CD9DD39F-BB28-41FE-90B4-2E69E3458450}" destId="{36F29E02-1D3B-4BD1-9F8F-D05708D0633F}" srcOrd="0" destOrd="1" presId="urn:microsoft.com/office/officeart/2005/8/layout/vList2"/>
    <dgm:cxn modelId="{4BA5DF5F-45ED-485D-8549-D1B26CCDCF00}" type="presOf" srcId="{6BA89E5A-EC7B-4FB4-AF4A-CA9BD0A6D0BE}" destId="{7E3F510A-E347-4D67-95EC-53ECB564665C}" srcOrd="0" destOrd="0" presId="urn:microsoft.com/office/officeart/2005/8/layout/vList2"/>
    <dgm:cxn modelId="{DCE631AF-C551-49AB-92C1-EFABAE820263}" type="presOf" srcId="{8E3AA0C3-0F81-40B5-88CD-31B2E4BDE77E}" destId="{7E3F510A-E347-4D67-95EC-53ECB564665C}" srcOrd="0" destOrd="3" presId="urn:microsoft.com/office/officeart/2005/8/layout/vList2"/>
    <dgm:cxn modelId="{B9C0FDC6-0FD6-4F3E-B755-581195282FDA}" srcId="{FBD42C41-28B8-4541-8D54-25DB0DE488AE}" destId="{8E3AA0C3-0F81-40B5-88CD-31B2E4BDE77E}" srcOrd="3" destOrd="0" parTransId="{9FE1323C-52D5-4BAB-8A58-111F46CB1105}" sibTransId="{695940F3-AB33-4294-BB17-C0B8C3639939}"/>
    <dgm:cxn modelId="{C86BF176-3715-4FA7-8153-7A1DC323A122}" type="presOf" srcId="{3621DB7D-2349-451C-980C-5BFC197651B4}" destId="{36F29E02-1D3B-4BD1-9F8F-D05708D0633F}" srcOrd="0" destOrd="4" presId="urn:microsoft.com/office/officeart/2005/8/layout/vList2"/>
    <dgm:cxn modelId="{0D1CA954-D2AC-4EF1-9E1C-DC00127380BE}" type="presOf" srcId="{9E1927D3-368A-4CBC-8454-648028A93516}" destId="{7E3F510A-E347-4D67-95EC-53ECB564665C}" srcOrd="0" destOrd="5" presId="urn:microsoft.com/office/officeart/2005/8/layout/vList2"/>
    <dgm:cxn modelId="{B3EAE642-FF52-4B36-805B-CF3F616A6444}" srcId="{2B5A9D2C-B014-4AEC-AB46-6101D5CC2F53}" destId="{FBD42C41-28B8-4541-8D54-25DB0DE488AE}" srcOrd="1" destOrd="0" parTransId="{651D12A4-9F38-4E9F-8FD1-9ABED19227C5}" sibTransId="{190BD4C0-95A8-461C-9267-D5A8C1397424}"/>
    <dgm:cxn modelId="{BDB766B5-08FB-4E74-8757-602F358626C9}" srcId="{3A27946D-DCEF-4239-96A8-8504A5DB7A64}" destId="{3621DB7D-2349-451C-980C-5BFC197651B4}" srcOrd="4" destOrd="0" parTransId="{70E357A0-5B43-4E32-8F38-00B1677B6CA3}" sibTransId="{57BE2CCE-8556-48DC-A444-507C78C4903C}"/>
    <dgm:cxn modelId="{79FBAE19-A3F5-45C8-9AD2-E4670D85BBED}" srcId="{3A27946D-DCEF-4239-96A8-8504A5DB7A64}" destId="{DAC8816E-AAD0-4403-8092-3A0D2BE59E25}" srcOrd="5" destOrd="0" parTransId="{F0FB4679-F792-4E00-B168-B29134CC5EBE}" sibTransId="{8EF52C9D-9F5F-4705-B970-6C558882B896}"/>
    <dgm:cxn modelId="{BDF2D402-C041-401A-BFA0-CB9533BFADCB}" type="presOf" srcId="{65DD5235-D760-40E7-95A3-05B8E115AFE8}" destId="{36F29E02-1D3B-4BD1-9F8F-D05708D0633F}" srcOrd="0" destOrd="2" presId="urn:microsoft.com/office/officeart/2005/8/layout/vList2"/>
    <dgm:cxn modelId="{6B6BF553-4A94-4C6D-A5D7-09B9220EBB9D}" type="presOf" srcId="{07C0C0ED-E2A3-4003-8695-AA04A5885A14}" destId="{36F29E02-1D3B-4BD1-9F8F-D05708D0633F}" srcOrd="0" destOrd="0" presId="urn:microsoft.com/office/officeart/2005/8/layout/vList2"/>
    <dgm:cxn modelId="{619C896B-1EE2-4525-B760-9200A2495563}" type="presOf" srcId="{DAC8816E-AAD0-4403-8092-3A0D2BE59E25}" destId="{36F29E02-1D3B-4BD1-9F8F-D05708D0633F}" srcOrd="0" destOrd="5" presId="urn:microsoft.com/office/officeart/2005/8/layout/vList2"/>
    <dgm:cxn modelId="{3BF158B7-B744-497B-B31C-A6AEB282B7C3}" srcId="{FBD42C41-28B8-4541-8D54-25DB0DE488AE}" destId="{E54A2003-B554-4783-98F5-8C7276FAA271}" srcOrd="1" destOrd="0" parTransId="{A8DEB519-1B7A-49D5-A9D4-B05AD5A7ADD3}" sibTransId="{3D733650-162A-4D8A-898D-CF88C05F31F8}"/>
    <dgm:cxn modelId="{87CF3DE5-5528-484D-8138-7213D7F87DA8}" srcId="{3A27946D-DCEF-4239-96A8-8504A5DB7A64}" destId="{B654A462-6009-486F-8351-3747570A7158}" srcOrd="3" destOrd="0" parTransId="{D3E01200-32EB-44A1-9583-D530889D78AB}" sibTransId="{04C3B72E-6266-4C43-80A4-5BE94D0419B1}"/>
    <dgm:cxn modelId="{D4A1DA37-6AEC-4B21-AA2E-5E91DFFE20A6}" srcId="{3A27946D-DCEF-4239-96A8-8504A5DB7A64}" destId="{CD9DD39F-BB28-41FE-90B4-2E69E3458450}" srcOrd="1" destOrd="0" parTransId="{53490107-D43E-45CF-9D17-B2A9268B7E21}" sibTransId="{1719C913-7AE0-4EE7-811B-904635DDAE08}"/>
    <dgm:cxn modelId="{D4AC4235-EC71-461D-90E0-2DD1BC8D677B}" type="presOf" srcId="{2B5A9D2C-B014-4AEC-AB46-6101D5CC2F53}" destId="{5756FC1A-B3EE-4695-B7C8-EBB1575750E8}" srcOrd="0" destOrd="0" presId="urn:microsoft.com/office/officeart/2005/8/layout/vList2"/>
    <dgm:cxn modelId="{98142C89-6EE0-4989-BE79-5DB2E16E97AC}" srcId="{3A27946D-DCEF-4239-96A8-8504A5DB7A64}" destId="{07C0C0ED-E2A3-4003-8695-AA04A5885A14}" srcOrd="0" destOrd="0" parTransId="{65EC4A85-4D74-4273-8ACE-EC351366D1F8}" sibTransId="{25442623-9950-4282-A583-929F95908DDB}"/>
    <dgm:cxn modelId="{43934726-C457-42CA-95C9-B27DBF46672D}" type="presOf" srcId="{4803C645-A8FB-4145-9616-5A7E228FA8FA}" destId="{7E3F510A-E347-4D67-95EC-53ECB564665C}" srcOrd="0" destOrd="2" presId="urn:microsoft.com/office/officeart/2005/8/layout/vList2"/>
    <dgm:cxn modelId="{70A90C96-C2F9-4CC6-BB2D-4996E0183E7B}" type="presOf" srcId="{B654A462-6009-486F-8351-3747570A7158}" destId="{36F29E02-1D3B-4BD1-9F8F-D05708D0633F}" srcOrd="0" destOrd="3" presId="urn:microsoft.com/office/officeart/2005/8/layout/vList2"/>
    <dgm:cxn modelId="{FC03E3AC-E6F6-46F1-BEF2-37EA47269AC4}" type="presOf" srcId="{CB305F6D-1BE2-4A5F-A839-6237EE0465DE}" destId="{7E3F510A-E347-4D67-95EC-53ECB564665C}" srcOrd="0" destOrd="4" presId="urn:microsoft.com/office/officeart/2005/8/layout/vList2"/>
    <dgm:cxn modelId="{14AF8C24-8068-4A17-B2C5-9FE902E098A5}" srcId="{FBD42C41-28B8-4541-8D54-25DB0DE488AE}" destId="{9E1927D3-368A-4CBC-8454-648028A93516}" srcOrd="5" destOrd="0" parTransId="{A55AF193-2A6B-42E4-B9B2-AEF1E0E9A351}" sibTransId="{5688145E-3104-4B5A-9155-F4020D3A3AAB}"/>
    <dgm:cxn modelId="{69C8ED7A-CD1B-4077-BA7D-B861B08F491F}" srcId="{FBD42C41-28B8-4541-8D54-25DB0DE488AE}" destId="{CB305F6D-1BE2-4A5F-A839-6237EE0465DE}" srcOrd="4" destOrd="0" parTransId="{AB469D19-0DDA-4220-9078-85F86932B241}" sibTransId="{D565D946-B562-4CE0-8938-DEDD604F65B7}"/>
    <dgm:cxn modelId="{D2846C9F-B514-4314-8D05-2B7A747AF29E}" type="presOf" srcId="{E54A2003-B554-4783-98F5-8C7276FAA271}" destId="{7E3F510A-E347-4D67-95EC-53ECB564665C}" srcOrd="0" destOrd="1" presId="urn:microsoft.com/office/officeart/2005/8/layout/vList2"/>
    <dgm:cxn modelId="{F0B6625E-C932-4B09-9D71-3F83C503520F}" srcId="{FBD42C41-28B8-4541-8D54-25DB0DE488AE}" destId="{6BA89E5A-EC7B-4FB4-AF4A-CA9BD0A6D0BE}" srcOrd="0" destOrd="0" parTransId="{D422AD05-F698-479F-8F7B-4A02B2FC75A7}" sibTransId="{D7DE8A27-343D-40AA-A4BA-48E99619B08F}"/>
    <dgm:cxn modelId="{36435AAA-0B24-4FEA-B83D-E60402D371F6}" type="presOf" srcId="{FBD42C41-28B8-4541-8D54-25DB0DE488AE}" destId="{8E80BA70-DA9D-446E-ABAC-B907EB17E877}" srcOrd="0" destOrd="0" presId="urn:microsoft.com/office/officeart/2005/8/layout/vList2"/>
    <dgm:cxn modelId="{CBB24AC7-1746-4624-A604-3248092BC399}" srcId="{FBD42C41-28B8-4541-8D54-25DB0DE488AE}" destId="{4803C645-A8FB-4145-9616-5A7E228FA8FA}" srcOrd="2" destOrd="0" parTransId="{BB234C62-09CE-4385-8294-338EE203CB13}" sibTransId="{84454454-A5E6-4823-96D9-658FAB71EE1B}"/>
    <dgm:cxn modelId="{4F286813-25DA-492D-94F4-7E05D8791588}" type="presParOf" srcId="{5756FC1A-B3EE-4695-B7C8-EBB1575750E8}" destId="{144CB658-193F-4B43-96E3-CB273F07AFF9}" srcOrd="0" destOrd="0" presId="urn:microsoft.com/office/officeart/2005/8/layout/vList2"/>
    <dgm:cxn modelId="{B9FEC128-E263-48D6-92EB-0AEDB251430E}" type="presParOf" srcId="{5756FC1A-B3EE-4695-B7C8-EBB1575750E8}" destId="{36F29E02-1D3B-4BD1-9F8F-D05708D0633F}" srcOrd="1" destOrd="0" presId="urn:microsoft.com/office/officeart/2005/8/layout/vList2"/>
    <dgm:cxn modelId="{E56D9B0B-FBC1-42D4-84FC-4310AD9A3B36}" type="presParOf" srcId="{5756FC1A-B3EE-4695-B7C8-EBB1575750E8}" destId="{8E80BA70-DA9D-446E-ABAC-B907EB17E877}" srcOrd="2" destOrd="0" presId="urn:microsoft.com/office/officeart/2005/8/layout/vList2"/>
    <dgm:cxn modelId="{C1378318-6523-42FD-B56B-E520E04D6AF2}" type="presParOf" srcId="{5756FC1A-B3EE-4695-B7C8-EBB1575750E8}" destId="{7E3F510A-E347-4D67-95EC-53ECB564665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91C18C-B253-4A01-9CBF-9B351858675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A1DE63E-6239-4C06-840E-CEAD4993EDA1}">
      <dgm:prSet phldrT="[Texte]"/>
      <dgm:spPr/>
      <dgm:t>
        <a:bodyPr/>
        <a:lstStyle/>
        <a:p>
          <a:r>
            <a:rPr lang="fr-FR" b="1" dirty="0" smtClean="0">
              <a:solidFill>
                <a:schemeClr val="tx2"/>
              </a:solidFill>
            </a:rPr>
            <a:t>Connexion à distance </a:t>
          </a:r>
          <a:r>
            <a:rPr lang="fr-FR" b="1" dirty="0" smtClean="0"/>
            <a:t>du Poste de Travail nomade</a:t>
          </a:r>
          <a:endParaRPr lang="fr-FR" b="1" dirty="0"/>
        </a:p>
      </dgm:t>
    </dgm:pt>
    <dgm:pt modelId="{02543FA0-CE25-4B31-A4F0-83126CDBFD25}" type="parTrans" cxnId="{86984E87-E2CB-48FD-B7B7-35805ED40B02}">
      <dgm:prSet/>
      <dgm:spPr/>
      <dgm:t>
        <a:bodyPr/>
        <a:lstStyle/>
        <a:p>
          <a:endParaRPr lang="fr-FR"/>
        </a:p>
      </dgm:t>
    </dgm:pt>
    <dgm:pt modelId="{453585FE-8BB3-4367-B9B9-741FACC4840B}" type="sibTrans" cxnId="{86984E87-E2CB-48FD-B7B7-35805ED40B02}">
      <dgm:prSet/>
      <dgm:spPr/>
      <dgm:t>
        <a:bodyPr/>
        <a:lstStyle/>
        <a:p>
          <a:endParaRPr lang="fr-FR"/>
        </a:p>
      </dgm:t>
    </dgm:pt>
    <dgm:pt modelId="{F336E782-49D3-46B0-95F8-08B0E6A0020D}">
      <dgm:prSet phldrT="[Texte]"/>
      <dgm:spPr/>
      <dgm:t>
        <a:bodyPr/>
        <a:lstStyle/>
        <a:p>
          <a:r>
            <a:rPr lang="fr-FR" dirty="0" smtClean="0">
              <a:sym typeface="Wingdings" pitchFamily="2" charset="2"/>
            </a:rPr>
            <a:t>Le </a:t>
          </a:r>
          <a:r>
            <a:rPr lang="fr-FR" dirty="0" err="1" smtClean="0">
              <a:sym typeface="Wingdings" pitchFamily="2" charset="2"/>
            </a:rPr>
            <a:t>token</a:t>
          </a:r>
          <a:r>
            <a:rPr lang="fr-FR" dirty="0" smtClean="0">
              <a:sym typeface="Wingdings" pitchFamily="2" charset="2"/>
            </a:rPr>
            <a:t> « calculatrice » est la solution historique d’authentification, contraignante</a:t>
          </a:r>
          <a:endParaRPr lang="fr-FR" dirty="0"/>
        </a:p>
      </dgm:t>
    </dgm:pt>
    <dgm:pt modelId="{36BE2722-AA59-40D1-AA50-D3C47FA03566}" type="parTrans" cxnId="{FA1DD13E-3120-4E55-BFB0-7C7AF675CE10}">
      <dgm:prSet/>
      <dgm:spPr/>
      <dgm:t>
        <a:bodyPr/>
        <a:lstStyle/>
        <a:p>
          <a:endParaRPr lang="fr-FR"/>
        </a:p>
      </dgm:t>
    </dgm:pt>
    <dgm:pt modelId="{5A49ED53-2488-4C91-8EA2-26CF8C6CBEDB}" type="sibTrans" cxnId="{FA1DD13E-3120-4E55-BFB0-7C7AF675CE10}">
      <dgm:prSet/>
      <dgm:spPr/>
      <dgm:t>
        <a:bodyPr/>
        <a:lstStyle/>
        <a:p>
          <a:endParaRPr lang="fr-FR"/>
        </a:p>
      </dgm:t>
    </dgm:pt>
    <dgm:pt modelId="{E7169EBA-34C7-4863-8B37-0635789DB722}">
      <dgm:prSet phldrT="[Texte]"/>
      <dgm:spPr/>
      <dgm:t>
        <a:bodyPr/>
        <a:lstStyle/>
        <a:p>
          <a:r>
            <a:rPr lang="fr-FR" b="1" dirty="0" smtClean="0"/>
            <a:t>Connexions au </a:t>
          </a:r>
          <a:r>
            <a:rPr lang="fr-FR" b="1" dirty="0" err="1" smtClean="0">
              <a:solidFill>
                <a:schemeClr val="tx2"/>
              </a:solidFill>
            </a:rPr>
            <a:t>Webmail</a:t>
          </a:r>
          <a:r>
            <a:rPr lang="fr-FR" b="1" dirty="0" smtClean="0">
              <a:solidFill>
                <a:schemeClr val="tx2"/>
              </a:solidFill>
            </a:rPr>
            <a:t> </a:t>
          </a:r>
          <a:r>
            <a:rPr lang="fr-FR" b="1" dirty="0" smtClean="0"/>
            <a:t>depuis un poste banalisé</a:t>
          </a:r>
          <a:endParaRPr lang="fr-FR" b="1" dirty="0"/>
        </a:p>
      </dgm:t>
    </dgm:pt>
    <dgm:pt modelId="{F34A226D-EDF8-4701-9800-CFF0D02E04C3}" type="parTrans" cxnId="{78E3E3B6-8229-4656-AB9F-F9AE4D4DA847}">
      <dgm:prSet/>
      <dgm:spPr/>
      <dgm:t>
        <a:bodyPr/>
        <a:lstStyle/>
        <a:p>
          <a:endParaRPr lang="fr-FR"/>
        </a:p>
      </dgm:t>
    </dgm:pt>
    <dgm:pt modelId="{0638C809-73EF-4895-B95E-9963ABA8AA3E}" type="sibTrans" cxnId="{78E3E3B6-8229-4656-AB9F-F9AE4D4DA847}">
      <dgm:prSet/>
      <dgm:spPr/>
      <dgm:t>
        <a:bodyPr/>
        <a:lstStyle/>
        <a:p>
          <a:endParaRPr lang="fr-FR"/>
        </a:p>
      </dgm:t>
    </dgm:pt>
    <dgm:pt modelId="{E1FA3DDE-AA79-4759-905B-1CA0520EC697}">
      <dgm:prSet phldrT="[Texte]"/>
      <dgm:spPr/>
      <dgm:t>
        <a:bodyPr/>
        <a:lstStyle/>
        <a:p>
          <a:r>
            <a:rPr lang="fr-FR" dirty="0" smtClean="0">
              <a:sym typeface="Wingdings" pitchFamily="2" charset="2"/>
            </a:rPr>
            <a:t>Le </a:t>
          </a:r>
          <a:r>
            <a:rPr lang="fr-FR" dirty="0" err="1" smtClean="0">
              <a:sym typeface="Wingdings" pitchFamily="2" charset="2"/>
            </a:rPr>
            <a:t>token</a:t>
          </a:r>
          <a:r>
            <a:rPr lang="fr-FR" dirty="0" smtClean="0">
              <a:sym typeface="Wingdings" pitchFamily="2" charset="2"/>
            </a:rPr>
            <a:t> « calculatrice » est la solution historique généralisée</a:t>
          </a:r>
          <a:endParaRPr lang="fr-FR" dirty="0"/>
        </a:p>
      </dgm:t>
    </dgm:pt>
    <dgm:pt modelId="{EC88E919-DA15-47E3-8AB1-2C010491D563}" type="parTrans" cxnId="{8FD87FD6-7906-4296-9585-726A8A6A9FE9}">
      <dgm:prSet/>
      <dgm:spPr/>
      <dgm:t>
        <a:bodyPr/>
        <a:lstStyle/>
        <a:p>
          <a:endParaRPr lang="fr-FR"/>
        </a:p>
      </dgm:t>
    </dgm:pt>
    <dgm:pt modelId="{97C7FDC5-288B-4173-AC6A-D870F365E623}" type="sibTrans" cxnId="{8FD87FD6-7906-4296-9585-726A8A6A9FE9}">
      <dgm:prSet/>
      <dgm:spPr/>
      <dgm:t>
        <a:bodyPr/>
        <a:lstStyle/>
        <a:p>
          <a:endParaRPr lang="fr-FR"/>
        </a:p>
      </dgm:t>
    </dgm:pt>
    <dgm:pt modelId="{F09ECBC5-1248-40BC-8F81-C52C9B944DB9}">
      <dgm:prSet phldrT="[Texte]"/>
      <dgm:spPr/>
      <dgm:t>
        <a:bodyPr/>
        <a:lstStyle/>
        <a:p>
          <a:r>
            <a:rPr lang="fr-FR" b="1" dirty="0" smtClean="0"/>
            <a:t>Utilisation de </a:t>
          </a:r>
          <a:r>
            <a:rPr lang="fr-FR" b="1" dirty="0" err="1" smtClean="0">
              <a:solidFill>
                <a:schemeClr val="tx2"/>
              </a:solidFill>
            </a:rPr>
            <a:t>smartphones</a:t>
          </a:r>
          <a:r>
            <a:rPr lang="fr-FR" b="1" dirty="0" smtClean="0">
              <a:solidFill>
                <a:schemeClr val="tx2"/>
              </a:solidFill>
            </a:rPr>
            <a:t> personnels </a:t>
          </a:r>
          <a:r>
            <a:rPr lang="fr-FR" b="1" dirty="0" smtClean="0"/>
            <a:t>(</a:t>
          </a:r>
          <a:r>
            <a:rPr lang="fr-FR" b="1" i="1" dirty="0" smtClean="0"/>
            <a:t>BYOD</a:t>
          </a:r>
          <a:r>
            <a:rPr lang="fr-FR" b="1" dirty="0" smtClean="0"/>
            <a:t>)</a:t>
          </a:r>
          <a:endParaRPr lang="fr-FR" b="1" dirty="0"/>
        </a:p>
      </dgm:t>
    </dgm:pt>
    <dgm:pt modelId="{EAC1B1F7-729F-4983-B328-AF56178B7085}" type="parTrans" cxnId="{55DCC44D-7E12-4749-82EB-885049EDA7D1}">
      <dgm:prSet/>
      <dgm:spPr/>
      <dgm:t>
        <a:bodyPr/>
        <a:lstStyle/>
        <a:p>
          <a:endParaRPr lang="fr-FR"/>
        </a:p>
      </dgm:t>
    </dgm:pt>
    <dgm:pt modelId="{67D69C0A-C37E-464E-9B4A-EC0C14B24EF4}" type="sibTrans" cxnId="{55DCC44D-7E12-4749-82EB-885049EDA7D1}">
      <dgm:prSet/>
      <dgm:spPr/>
      <dgm:t>
        <a:bodyPr/>
        <a:lstStyle/>
        <a:p>
          <a:endParaRPr lang="fr-FR"/>
        </a:p>
      </dgm:t>
    </dgm:pt>
    <dgm:pt modelId="{DF4550B6-1713-4472-B263-B0CF4D0F44E5}">
      <dgm:prSet phldrT="[Texte]"/>
      <dgm:spPr/>
      <dgm:t>
        <a:bodyPr/>
        <a:lstStyle/>
        <a:p>
          <a:r>
            <a:rPr lang="fr-FR" dirty="0" smtClean="0">
              <a:sym typeface="Wingdings" pitchFamily="2" charset="2"/>
            </a:rPr>
            <a:t>Historiquement interdit car il posait trop de problèmes de sécurité</a:t>
          </a:r>
          <a:endParaRPr lang="fr-FR" dirty="0"/>
        </a:p>
      </dgm:t>
    </dgm:pt>
    <dgm:pt modelId="{A9DAA3C0-C57C-456E-ADC9-D5C084D4EA8C}" type="parTrans" cxnId="{0B7DBB56-66C4-4345-8438-BB5A9E7EB6BF}">
      <dgm:prSet/>
      <dgm:spPr/>
      <dgm:t>
        <a:bodyPr/>
        <a:lstStyle/>
        <a:p>
          <a:endParaRPr lang="fr-FR"/>
        </a:p>
      </dgm:t>
    </dgm:pt>
    <dgm:pt modelId="{F1333B7F-4660-432D-A8C3-8A2C557349D0}" type="sibTrans" cxnId="{0B7DBB56-66C4-4345-8438-BB5A9E7EB6BF}">
      <dgm:prSet/>
      <dgm:spPr/>
      <dgm:t>
        <a:bodyPr/>
        <a:lstStyle/>
        <a:p>
          <a:endParaRPr lang="fr-FR"/>
        </a:p>
      </dgm:t>
    </dgm:pt>
    <dgm:pt modelId="{6D6583DC-139E-459B-BCA6-8849A7B55C18}">
      <dgm:prSet/>
      <dgm:spPr/>
      <dgm:t>
        <a:bodyPr/>
        <a:lstStyle/>
        <a:p>
          <a:r>
            <a:rPr lang="fr-FR" dirty="0" smtClean="0">
              <a:sym typeface="Wingdings" pitchFamily="2" charset="2"/>
            </a:rPr>
            <a:t>L’utilisation de certificats pour </a:t>
          </a:r>
          <a:r>
            <a:rPr lang="fr-FR" dirty="0" smtClean="0">
              <a:sym typeface="Wingdings" pitchFamily="2" charset="2"/>
            </a:rPr>
            <a:t>s’authentifier était </a:t>
          </a:r>
          <a:r>
            <a:rPr lang="fr-FR" dirty="0" smtClean="0">
              <a:sym typeface="Wingdings" pitchFamily="2" charset="2"/>
            </a:rPr>
            <a:t>jugée trop faible, surtout en cas de </a:t>
          </a:r>
          <a:r>
            <a:rPr lang="fr-FR" dirty="0" smtClean="0">
              <a:sym typeface="Wingdings" pitchFamily="2" charset="2"/>
            </a:rPr>
            <a:t>vol du poste</a:t>
          </a:r>
          <a:endParaRPr lang="fr-FR" dirty="0" smtClean="0">
            <a:sym typeface="Wingdings" pitchFamily="2" charset="2"/>
          </a:endParaRPr>
        </a:p>
      </dgm:t>
    </dgm:pt>
    <dgm:pt modelId="{4CE2DDA9-CD14-4285-880B-0EB3929B319C}" type="parTrans" cxnId="{F5B7C66C-1D83-469C-8CE4-69A78E2CF0EA}">
      <dgm:prSet/>
      <dgm:spPr/>
      <dgm:t>
        <a:bodyPr/>
        <a:lstStyle/>
        <a:p>
          <a:endParaRPr lang="fr-FR"/>
        </a:p>
      </dgm:t>
    </dgm:pt>
    <dgm:pt modelId="{116AB0EB-BD21-4CC0-96AF-D8AD8537FE7F}" type="sibTrans" cxnId="{F5B7C66C-1D83-469C-8CE4-69A78E2CF0EA}">
      <dgm:prSet/>
      <dgm:spPr/>
      <dgm:t>
        <a:bodyPr/>
        <a:lstStyle/>
        <a:p>
          <a:endParaRPr lang="fr-FR"/>
        </a:p>
      </dgm:t>
    </dgm:pt>
    <dgm:pt modelId="{F055F083-257F-4E30-995A-3959BD2D6E07}">
      <dgm:prSet/>
      <dgm:spPr/>
      <dgm:t>
        <a:bodyPr/>
        <a:lstStyle/>
        <a:p>
          <a:r>
            <a:rPr lang="fr-FR" dirty="0" smtClean="0">
              <a:sym typeface="Wingdings" pitchFamily="2" charset="2"/>
            </a:rPr>
            <a:t>Si le poste est intégralement </a:t>
          </a:r>
          <a:r>
            <a:rPr lang="fr-FR" dirty="0" smtClean="0">
              <a:sym typeface="Wingdings" pitchFamily="2" charset="2"/>
            </a:rPr>
            <a:t>chiffré avec usage d’une TPM, le </a:t>
          </a:r>
          <a:r>
            <a:rPr lang="fr-FR" dirty="0" smtClean="0">
              <a:sym typeface="Wingdings" pitchFamily="2" charset="2"/>
            </a:rPr>
            <a:t>certificat est protégé… et on peut imaginer l’utiliser à la place du </a:t>
          </a:r>
          <a:r>
            <a:rPr lang="fr-FR" dirty="0" err="1" smtClean="0">
              <a:sym typeface="Wingdings" pitchFamily="2" charset="2"/>
            </a:rPr>
            <a:t>token</a:t>
          </a:r>
          <a:r>
            <a:rPr lang="fr-FR" dirty="0" smtClean="0">
              <a:sym typeface="Wingdings" pitchFamily="2" charset="2"/>
            </a:rPr>
            <a:t>, avec une connexion « en un clic »</a:t>
          </a:r>
          <a:endParaRPr lang="fr-FR" dirty="0" smtClean="0"/>
        </a:p>
      </dgm:t>
    </dgm:pt>
    <dgm:pt modelId="{872A5F33-48A6-48CC-B903-2D28B9528D34}" type="parTrans" cxnId="{002D96C8-FFA3-44BA-B651-82BA119A140A}">
      <dgm:prSet/>
      <dgm:spPr/>
      <dgm:t>
        <a:bodyPr/>
        <a:lstStyle/>
        <a:p>
          <a:endParaRPr lang="fr-FR"/>
        </a:p>
      </dgm:t>
    </dgm:pt>
    <dgm:pt modelId="{FBE38478-3275-43F9-A25C-23737AFA12CE}" type="sibTrans" cxnId="{002D96C8-FFA3-44BA-B651-82BA119A140A}">
      <dgm:prSet/>
      <dgm:spPr/>
      <dgm:t>
        <a:bodyPr/>
        <a:lstStyle/>
        <a:p>
          <a:endParaRPr lang="fr-FR"/>
        </a:p>
      </dgm:t>
    </dgm:pt>
    <dgm:pt modelId="{5586B966-69B9-4886-81AE-498CBEDD4508}">
      <dgm:prSet/>
      <dgm:spPr/>
      <dgm:t>
        <a:bodyPr/>
        <a:lstStyle/>
        <a:p>
          <a:r>
            <a:rPr lang="fr-FR" dirty="0" smtClean="0">
              <a:sym typeface="Wingdings" pitchFamily="2" charset="2"/>
            </a:rPr>
            <a:t>Une solution de </a:t>
          </a:r>
          <a:r>
            <a:rPr lang="fr-FR" i="1" dirty="0" smtClean="0">
              <a:sym typeface="Wingdings" pitchFamily="2" charset="2"/>
            </a:rPr>
            <a:t>soft </a:t>
          </a:r>
          <a:r>
            <a:rPr lang="fr-FR" i="1" dirty="0" err="1" smtClean="0">
              <a:sym typeface="Wingdings" pitchFamily="2" charset="2"/>
            </a:rPr>
            <a:t>token</a:t>
          </a:r>
          <a:r>
            <a:rPr lang="fr-FR" dirty="0" smtClean="0">
              <a:sym typeface="Wingdings" pitchFamily="2" charset="2"/>
            </a:rPr>
            <a:t>, sur </a:t>
          </a:r>
          <a:r>
            <a:rPr lang="fr-FR" dirty="0" err="1" smtClean="0">
              <a:sym typeface="Wingdings" pitchFamily="2" charset="2"/>
            </a:rPr>
            <a:t>smartphone</a:t>
          </a:r>
          <a:r>
            <a:rPr lang="fr-FR" dirty="0" smtClean="0">
              <a:sym typeface="Wingdings" pitchFamily="2" charset="2"/>
            </a:rPr>
            <a:t>, par SMS ou directement intégrée à la page </a:t>
          </a:r>
          <a:r>
            <a:rPr lang="fr-FR" dirty="0" smtClean="0">
              <a:sym typeface="Wingdings" pitchFamily="2" charset="2"/>
            </a:rPr>
            <a:t>Web d’authentification, peut offrir un niveau de sécurité suffisant dans la plupart des cas (si elle est correctement implémentée)</a:t>
          </a:r>
        </a:p>
      </dgm:t>
    </dgm:pt>
    <dgm:pt modelId="{B31BDA48-39D5-4FA7-94D1-68F1AEA61352}" type="parTrans" cxnId="{D6077275-201F-463B-B3E8-CFD8D061F501}">
      <dgm:prSet/>
      <dgm:spPr/>
      <dgm:t>
        <a:bodyPr/>
        <a:lstStyle/>
        <a:p>
          <a:endParaRPr lang="fr-FR"/>
        </a:p>
      </dgm:t>
    </dgm:pt>
    <dgm:pt modelId="{5ABABC4B-402F-417C-9E18-3FD2167925F0}" type="sibTrans" cxnId="{D6077275-201F-463B-B3E8-CFD8D061F501}">
      <dgm:prSet/>
      <dgm:spPr/>
      <dgm:t>
        <a:bodyPr/>
        <a:lstStyle/>
        <a:p>
          <a:endParaRPr lang="fr-FR"/>
        </a:p>
      </dgm:t>
    </dgm:pt>
    <dgm:pt modelId="{2582C73C-3171-4D41-A908-6189D7033ECB}">
      <dgm:prSet/>
      <dgm:spPr/>
      <dgm:t>
        <a:bodyPr/>
        <a:lstStyle/>
        <a:p>
          <a:r>
            <a:rPr lang="fr-FR" dirty="0" smtClean="0">
              <a:sym typeface="Wingdings" pitchFamily="2" charset="2"/>
            </a:rPr>
            <a:t>Peut aujourd’hui être envisagé sereinement avec les approches « silo » segmentant les usages processionnels et personnels sur les terminaux.</a:t>
          </a:r>
        </a:p>
      </dgm:t>
    </dgm:pt>
    <dgm:pt modelId="{7C7BAC43-01C4-4A1E-8BAB-3A79A25EAE1D}" type="parTrans" cxnId="{531F66B8-020A-4C36-8B3C-41C806CA7FF4}">
      <dgm:prSet/>
      <dgm:spPr/>
      <dgm:t>
        <a:bodyPr/>
        <a:lstStyle/>
        <a:p>
          <a:endParaRPr lang="fr-FR"/>
        </a:p>
      </dgm:t>
    </dgm:pt>
    <dgm:pt modelId="{84399BA3-651A-4BF8-8E2D-3AA98749185C}" type="sibTrans" cxnId="{531F66B8-020A-4C36-8B3C-41C806CA7FF4}">
      <dgm:prSet/>
      <dgm:spPr/>
      <dgm:t>
        <a:bodyPr/>
        <a:lstStyle/>
        <a:p>
          <a:endParaRPr lang="fr-FR"/>
        </a:p>
      </dgm:t>
    </dgm:pt>
    <dgm:pt modelId="{5F97BC88-E502-4FFC-BBE7-E711755A709F}">
      <dgm:prSet/>
      <dgm:spPr/>
      <dgm:t>
        <a:bodyPr/>
        <a:lstStyle/>
        <a:p>
          <a:endParaRPr lang="fr-FR" dirty="0" smtClean="0">
            <a:sym typeface="Wingdings" pitchFamily="2" charset="2"/>
          </a:endParaRPr>
        </a:p>
      </dgm:t>
    </dgm:pt>
    <dgm:pt modelId="{DFBB57F9-5533-49D3-B77F-15A0AF3AD21D}" type="parTrans" cxnId="{F8E60FE1-464C-4DCB-8235-F147F086EA4B}">
      <dgm:prSet/>
      <dgm:spPr/>
      <dgm:t>
        <a:bodyPr/>
        <a:lstStyle/>
        <a:p>
          <a:endParaRPr lang="fr-FR"/>
        </a:p>
      </dgm:t>
    </dgm:pt>
    <dgm:pt modelId="{34F3D7C2-0ABB-426B-814B-B41CF5362305}" type="sibTrans" cxnId="{F8E60FE1-464C-4DCB-8235-F147F086EA4B}">
      <dgm:prSet/>
      <dgm:spPr/>
      <dgm:t>
        <a:bodyPr/>
        <a:lstStyle/>
        <a:p>
          <a:endParaRPr lang="fr-FR"/>
        </a:p>
      </dgm:t>
    </dgm:pt>
    <dgm:pt modelId="{2B9F179E-09EE-4D44-BBEA-57F6388ABE6A}">
      <dgm:prSet/>
      <dgm:spPr/>
      <dgm:t>
        <a:bodyPr/>
        <a:lstStyle/>
        <a:p>
          <a:endParaRPr lang="fr-FR" dirty="0" smtClean="0">
            <a:sym typeface="Wingdings" pitchFamily="2" charset="2"/>
          </a:endParaRPr>
        </a:p>
      </dgm:t>
    </dgm:pt>
    <dgm:pt modelId="{889333E8-1202-4E66-990A-4D73F149AE42}" type="parTrans" cxnId="{E71AF049-0CDE-400E-B211-A5293C4F1FA9}">
      <dgm:prSet/>
      <dgm:spPr/>
      <dgm:t>
        <a:bodyPr/>
        <a:lstStyle/>
        <a:p>
          <a:endParaRPr lang="fr-FR"/>
        </a:p>
      </dgm:t>
    </dgm:pt>
    <dgm:pt modelId="{517CB657-C22E-4AA1-9B7D-64E24486584A}" type="sibTrans" cxnId="{E71AF049-0CDE-400E-B211-A5293C4F1FA9}">
      <dgm:prSet/>
      <dgm:spPr/>
      <dgm:t>
        <a:bodyPr/>
        <a:lstStyle/>
        <a:p>
          <a:endParaRPr lang="fr-FR"/>
        </a:p>
      </dgm:t>
    </dgm:pt>
    <dgm:pt modelId="{702DAE0D-EC44-4B0D-896F-D11895B3CD13}">
      <dgm:prSet phldrT="[Texte]"/>
      <dgm:spPr/>
      <dgm:t>
        <a:bodyPr/>
        <a:lstStyle/>
        <a:p>
          <a:endParaRPr lang="fr-FR" dirty="0"/>
        </a:p>
      </dgm:t>
    </dgm:pt>
    <dgm:pt modelId="{DDB6A21D-6D0C-4C28-A34A-7DB283A83804}" type="parTrans" cxnId="{664C7296-32EB-40DF-84A1-40D7B0D37484}">
      <dgm:prSet/>
      <dgm:spPr/>
      <dgm:t>
        <a:bodyPr/>
        <a:lstStyle/>
        <a:p>
          <a:endParaRPr lang="fr-FR"/>
        </a:p>
      </dgm:t>
    </dgm:pt>
    <dgm:pt modelId="{F155277B-86E4-4CED-8C34-937E6101DF3C}" type="sibTrans" cxnId="{664C7296-32EB-40DF-84A1-40D7B0D37484}">
      <dgm:prSet/>
      <dgm:spPr/>
      <dgm:t>
        <a:bodyPr/>
        <a:lstStyle/>
        <a:p>
          <a:endParaRPr lang="fr-FR"/>
        </a:p>
      </dgm:t>
    </dgm:pt>
    <dgm:pt modelId="{26E694E6-229E-47FD-A2D7-56EC7E9B0C69}">
      <dgm:prSet/>
      <dgm:spPr/>
      <dgm:t>
        <a:bodyPr/>
        <a:lstStyle/>
        <a:p>
          <a:endParaRPr lang="fr-FR" dirty="0" smtClean="0">
            <a:sym typeface="Wingdings" pitchFamily="2" charset="2"/>
          </a:endParaRPr>
        </a:p>
      </dgm:t>
    </dgm:pt>
    <dgm:pt modelId="{E29FB501-3BE8-4795-86B7-B5A6E3727B8B}" type="parTrans" cxnId="{FC292269-EAA4-4CF9-AB14-278EF5763B67}">
      <dgm:prSet/>
      <dgm:spPr/>
      <dgm:t>
        <a:bodyPr/>
        <a:lstStyle/>
        <a:p>
          <a:endParaRPr lang="fr-FR"/>
        </a:p>
      </dgm:t>
    </dgm:pt>
    <dgm:pt modelId="{33A42D8F-0740-46D5-9451-872155908D62}" type="sibTrans" cxnId="{FC292269-EAA4-4CF9-AB14-278EF5763B67}">
      <dgm:prSet/>
      <dgm:spPr/>
      <dgm:t>
        <a:bodyPr/>
        <a:lstStyle/>
        <a:p>
          <a:endParaRPr lang="fr-FR"/>
        </a:p>
      </dgm:t>
    </dgm:pt>
    <dgm:pt modelId="{2B77DCAD-A628-403C-8B3B-64C32F918220}">
      <dgm:prSet/>
      <dgm:spPr/>
      <dgm:t>
        <a:bodyPr/>
        <a:lstStyle/>
        <a:p>
          <a:r>
            <a:rPr lang="fr-FR" dirty="0" smtClean="0">
              <a:sym typeface="Wingdings" pitchFamily="2" charset="2"/>
            </a:rPr>
            <a:t>Plutôt que forcer </a:t>
          </a:r>
          <a:r>
            <a:rPr lang="fr-FR" dirty="0" smtClean="0">
              <a:sym typeface="Wingdings" pitchFamily="2" charset="2"/>
            </a:rPr>
            <a:t>techniquement une politique de sécurité, </a:t>
          </a:r>
          <a:r>
            <a:rPr lang="fr-FR" dirty="0" smtClean="0">
              <a:sym typeface="Wingdings" pitchFamily="2" charset="2"/>
            </a:rPr>
            <a:t>interdire l’accès aux terminaux qui ne respectent pas celle de l’entreprise</a:t>
          </a:r>
        </a:p>
      </dgm:t>
    </dgm:pt>
    <dgm:pt modelId="{DBDEE573-CD0E-4E50-9474-DF1AF0208778}" type="parTrans" cxnId="{799E86F4-BA59-40D4-9F5D-77DC2A4965FE}">
      <dgm:prSet/>
      <dgm:spPr/>
      <dgm:t>
        <a:bodyPr/>
        <a:lstStyle/>
        <a:p>
          <a:endParaRPr lang="fr-FR"/>
        </a:p>
      </dgm:t>
    </dgm:pt>
    <dgm:pt modelId="{04626E83-700C-4140-B96B-07A0DEDB1DC1}" type="sibTrans" cxnId="{799E86F4-BA59-40D4-9F5D-77DC2A4965FE}">
      <dgm:prSet/>
      <dgm:spPr/>
      <dgm:t>
        <a:bodyPr/>
        <a:lstStyle/>
        <a:p>
          <a:endParaRPr lang="fr-FR"/>
        </a:p>
      </dgm:t>
    </dgm:pt>
    <dgm:pt modelId="{C49B50D5-B48E-4DE5-AF02-E4C8E87E1EF7}">
      <dgm:prSet/>
      <dgm:spPr/>
      <dgm:t>
        <a:bodyPr/>
        <a:lstStyle/>
        <a:p>
          <a:endParaRPr lang="fr-FR" dirty="0" smtClean="0">
            <a:sym typeface="Wingdings" pitchFamily="2" charset="2"/>
          </a:endParaRPr>
        </a:p>
      </dgm:t>
    </dgm:pt>
    <dgm:pt modelId="{9585A6ED-5669-4099-9646-C137C5FAB06C}" type="parTrans" cxnId="{AB0FD49C-ECFE-491F-A206-573275D20929}">
      <dgm:prSet/>
      <dgm:spPr/>
      <dgm:t>
        <a:bodyPr/>
        <a:lstStyle/>
        <a:p>
          <a:endParaRPr lang="fr-FR"/>
        </a:p>
      </dgm:t>
    </dgm:pt>
    <dgm:pt modelId="{0BBBBB06-C18F-428A-B018-E2214C4EDE2E}" type="sibTrans" cxnId="{AB0FD49C-ECFE-491F-A206-573275D20929}">
      <dgm:prSet/>
      <dgm:spPr/>
      <dgm:t>
        <a:bodyPr/>
        <a:lstStyle/>
        <a:p>
          <a:endParaRPr lang="fr-FR"/>
        </a:p>
      </dgm:t>
    </dgm:pt>
    <dgm:pt modelId="{84EE371E-B048-422F-8B86-8F2E71E2601E}" type="pres">
      <dgm:prSet presAssocID="{2691C18C-B253-4A01-9CBF-9B35185867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34FA40D-0DF4-4CFC-9DAF-93711ED65AD0}" type="pres">
      <dgm:prSet presAssocID="{6A1DE63E-6239-4C06-840E-CEAD4993EDA1}" presName="composite" presStyleCnt="0"/>
      <dgm:spPr/>
    </dgm:pt>
    <dgm:pt modelId="{CF644DB8-3E23-4B93-842D-C2CD934B7FBF}" type="pres">
      <dgm:prSet presAssocID="{6A1DE63E-6239-4C06-840E-CEAD4993EDA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F04F0B-2D1E-437D-9C63-B9D7160CAC55}" type="pres">
      <dgm:prSet presAssocID="{6A1DE63E-6239-4C06-840E-CEAD4993EDA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1BCC14-F02B-4026-AA04-F1E0E54ABE24}" type="pres">
      <dgm:prSet presAssocID="{453585FE-8BB3-4367-B9B9-741FACC4840B}" presName="space" presStyleCnt="0"/>
      <dgm:spPr/>
    </dgm:pt>
    <dgm:pt modelId="{A56EC2DA-B272-4160-8427-B133E03BF55F}" type="pres">
      <dgm:prSet presAssocID="{E7169EBA-34C7-4863-8B37-0635789DB722}" presName="composite" presStyleCnt="0"/>
      <dgm:spPr/>
    </dgm:pt>
    <dgm:pt modelId="{1A546B4A-E1E2-439B-8B11-4CC3DDCF2930}" type="pres">
      <dgm:prSet presAssocID="{E7169EBA-34C7-4863-8B37-0635789DB722}" presName="parTx" presStyleLbl="alignNode1" presStyleIdx="1" presStyleCnt="3" custScaleX="1038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658A47-E372-420E-B313-E156A7A13B06}" type="pres">
      <dgm:prSet presAssocID="{E7169EBA-34C7-4863-8B37-0635789DB722}" presName="desTx" presStyleLbl="alignAccFollowNode1" presStyleIdx="1" presStyleCnt="3" custScaleX="1038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17E109-C91C-4CA4-BFF6-1B8B8718CA6F}" type="pres">
      <dgm:prSet presAssocID="{0638C809-73EF-4895-B95E-9963ABA8AA3E}" presName="space" presStyleCnt="0"/>
      <dgm:spPr/>
    </dgm:pt>
    <dgm:pt modelId="{F764055C-D19D-443D-B1CA-2930E5CDF67F}" type="pres">
      <dgm:prSet presAssocID="{F09ECBC5-1248-40BC-8F81-C52C9B944DB9}" presName="composite" presStyleCnt="0"/>
      <dgm:spPr/>
    </dgm:pt>
    <dgm:pt modelId="{0B1E4776-1D7B-469F-BBF2-9089F28025AD}" type="pres">
      <dgm:prSet presAssocID="{F09ECBC5-1248-40BC-8F81-C52C9B944DB9}" presName="parTx" presStyleLbl="alignNode1" presStyleIdx="2" presStyleCnt="3" custScaleX="1107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BEC02A-9217-4655-96D0-33D8CA70829A}" type="pres">
      <dgm:prSet presAssocID="{F09ECBC5-1248-40BC-8F81-C52C9B944DB9}" presName="desTx" presStyleLbl="alignAccFollowNode1" presStyleIdx="2" presStyleCnt="3" custScaleX="1107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5E11783-7959-4CD6-8222-0A82F8161148}" type="presOf" srcId="{702DAE0D-EC44-4B0D-896F-D11895B3CD13}" destId="{FCF04F0B-2D1E-437D-9C63-B9D7160CAC55}" srcOrd="0" destOrd="1" presId="urn:microsoft.com/office/officeart/2005/8/layout/hList1"/>
    <dgm:cxn modelId="{7BAA4E20-9E7C-43D2-A5B8-BC8057A32B4F}" type="presOf" srcId="{DF4550B6-1713-4472-B263-B0CF4D0F44E5}" destId="{8ABEC02A-9217-4655-96D0-33D8CA70829A}" srcOrd="0" destOrd="0" presId="urn:microsoft.com/office/officeart/2005/8/layout/hList1"/>
    <dgm:cxn modelId="{3B8917E9-7750-43B9-BBB9-86C03431AEDF}" type="presOf" srcId="{2B77DCAD-A628-403C-8B3B-64C32F918220}" destId="{8ABEC02A-9217-4655-96D0-33D8CA70829A}" srcOrd="0" destOrd="4" presId="urn:microsoft.com/office/officeart/2005/8/layout/hList1"/>
    <dgm:cxn modelId="{F4E4F9D3-B44A-4EB0-BF6C-5D6CC595FD63}" type="presOf" srcId="{2B9F179E-09EE-4D44-BBEA-57F6388ABE6A}" destId="{8ABEC02A-9217-4655-96D0-33D8CA70829A}" srcOrd="0" destOrd="1" presId="urn:microsoft.com/office/officeart/2005/8/layout/hList1"/>
    <dgm:cxn modelId="{E2E14468-2293-480A-8123-350C927CB5E2}" type="presOf" srcId="{E7169EBA-34C7-4863-8B37-0635789DB722}" destId="{1A546B4A-E1E2-439B-8B11-4CC3DDCF2930}" srcOrd="0" destOrd="0" presId="urn:microsoft.com/office/officeart/2005/8/layout/hList1"/>
    <dgm:cxn modelId="{C7C67D46-4B43-41B6-8FA3-29CB63F43619}" type="presOf" srcId="{5F97BC88-E502-4FFC-BBE7-E711755A709F}" destId="{04658A47-E372-420E-B313-E156A7A13B06}" srcOrd="0" destOrd="1" presId="urn:microsoft.com/office/officeart/2005/8/layout/hList1"/>
    <dgm:cxn modelId="{D6077275-201F-463B-B3E8-CFD8D061F501}" srcId="{E7169EBA-34C7-4863-8B37-0635789DB722}" destId="{5586B966-69B9-4886-81AE-498CBEDD4508}" srcOrd="2" destOrd="0" parTransId="{B31BDA48-39D5-4FA7-94D1-68F1AEA61352}" sibTransId="{5ABABC4B-402F-417C-9E18-3FD2167925F0}"/>
    <dgm:cxn modelId="{664C7296-32EB-40DF-84A1-40D7B0D37484}" srcId="{6A1DE63E-6239-4C06-840E-CEAD4993EDA1}" destId="{702DAE0D-EC44-4B0D-896F-D11895B3CD13}" srcOrd="1" destOrd="0" parTransId="{DDB6A21D-6D0C-4C28-A34A-7DB283A83804}" sibTransId="{F155277B-86E4-4CED-8C34-937E6101DF3C}"/>
    <dgm:cxn modelId="{E464505C-844C-45A3-8769-28B69FFED8DC}" type="presOf" srcId="{5586B966-69B9-4886-81AE-498CBEDD4508}" destId="{04658A47-E372-420E-B313-E156A7A13B06}" srcOrd="0" destOrd="2" presId="urn:microsoft.com/office/officeart/2005/8/layout/hList1"/>
    <dgm:cxn modelId="{55DCC44D-7E12-4749-82EB-885049EDA7D1}" srcId="{2691C18C-B253-4A01-9CBF-9B351858675A}" destId="{F09ECBC5-1248-40BC-8F81-C52C9B944DB9}" srcOrd="2" destOrd="0" parTransId="{EAC1B1F7-729F-4983-B328-AF56178B7085}" sibTransId="{67D69C0A-C37E-464E-9B4A-EC0C14B24EF4}"/>
    <dgm:cxn modelId="{AB0FD49C-ECFE-491F-A206-573275D20929}" srcId="{F09ECBC5-1248-40BC-8F81-C52C9B944DB9}" destId="{C49B50D5-B48E-4DE5-AF02-E4C8E87E1EF7}" srcOrd="3" destOrd="0" parTransId="{9585A6ED-5669-4099-9646-C137C5FAB06C}" sibTransId="{0BBBBB06-C18F-428A-B018-E2214C4EDE2E}"/>
    <dgm:cxn modelId="{2CD26E5D-ED13-4DB7-80D7-72A8BE66FC21}" type="presOf" srcId="{E1FA3DDE-AA79-4759-905B-1CA0520EC697}" destId="{04658A47-E372-420E-B313-E156A7A13B06}" srcOrd="0" destOrd="0" presId="urn:microsoft.com/office/officeart/2005/8/layout/hList1"/>
    <dgm:cxn modelId="{91363A85-4CDA-4B9F-9705-FB70CB318685}" type="presOf" srcId="{F09ECBC5-1248-40BC-8F81-C52C9B944DB9}" destId="{0B1E4776-1D7B-469F-BBF2-9089F28025AD}" srcOrd="0" destOrd="0" presId="urn:microsoft.com/office/officeart/2005/8/layout/hList1"/>
    <dgm:cxn modelId="{78E3E3B6-8229-4656-AB9F-F9AE4D4DA847}" srcId="{2691C18C-B253-4A01-9CBF-9B351858675A}" destId="{E7169EBA-34C7-4863-8B37-0635789DB722}" srcOrd="1" destOrd="0" parTransId="{F34A226D-EDF8-4701-9800-CFF0D02E04C3}" sibTransId="{0638C809-73EF-4895-B95E-9963ABA8AA3E}"/>
    <dgm:cxn modelId="{8FD87FD6-7906-4296-9585-726A8A6A9FE9}" srcId="{E7169EBA-34C7-4863-8B37-0635789DB722}" destId="{E1FA3DDE-AA79-4759-905B-1CA0520EC697}" srcOrd="0" destOrd="0" parTransId="{EC88E919-DA15-47E3-8AB1-2C010491D563}" sibTransId="{97C7FDC5-288B-4173-AC6A-D870F365E623}"/>
    <dgm:cxn modelId="{CF7DA5B2-F9AA-4AF6-8218-69263F6D5BA3}" type="presOf" srcId="{F336E782-49D3-46B0-95F8-08B0E6A0020D}" destId="{FCF04F0B-2D1E-437D-9C63-B9D7160CAC55}" srcOrd="0" destOrd="0" presId="urn:microsoft.com/office/officeart/2005/8/layout/hList1"/>
    <dgm:cxn modelId="{8C57ABEE-BDAB-450F-9F8C-4621553A912C}" type="presOf" srcId="{6D6583DC-139E-459B-BCA6-8849A7B55C18}" destId="{FCF04F0B-2D1E-437D-9C63-B9D7160CAC55}" srcOrd="0" destOrd="2" presId="urn:microsoft.com/office/officeart/2005/8/layout/hList1"/>
    <dgm:cxn modelId="{799E86F4-BA59-40D4-9F5D-77DC2A4965FE}" srcId="{F09ECBC5-1248-40BC-8F81-C52C9B944DB9}" destId="{2B77DCAD-A628-403C-8B3B-64C32F918220}" srcOrd="4" destOrd="0" parTransId="{DBDEE573-CD0E-4E50-9474-DF1AF0208778}" sibTransId="{04626E83-700C-4140-B96B-07A0DEDB1DC1}"/>
    <dgm:cxn modelId="{0704AC19-86F6-46C3-A6C7-FDFBDF472956}" type="presOf" srcId="{26E694E6-229E-47FD-A2D7-56EC7E9B0C69}" destId="{FCF04F0B-2D1E-437D-9C63-B9D7160CAC55}" srcOrd="0" destOrd="3" presId="urn:microsoft.com/office/officeart/2005/8/layout/hList1"/>
    <dgm:cxn modelId="{51BA36FF-5D79-4643-89F9-8EF158BE925C}" type="presOf" srcId="{2582C73C-3171-4D41-A908-6189D7033ECB}" destId="{8ABEC02A-9217-4655-96D0-33D8CA70829A}" srcOrd="0" destOrd="2" presId="urn:microsoft.com/office/officeart/2005/8/layout/hList1"/>
    <dgm:cxn modelId="{86984E87-E2CB-48FD-B7B7-35805ED40B02}" srcId="{2691C18C-B253-4A01-9CBF-9B351858675A}" destId="{6A1DE63E-6239-4C06-840E-CEAD4993EDA1}" srcOrd="0" destOrd="0" parTransId="{02543FA0-CE25-4B31-A4F0-83126CDBFD25}" sibTransId="{453585FE-8BB3-4367-B9B9-741FACC4840B}"/>
    <dgm:cxn modelId="{F5B7C66C-1D83-469C-8CE4-69A78E2CF0EA}" srcId="{6A1DE63E-6239-4C06-840E-CEAD4993EDA1}" destId="{6D6583DC-139E-459B-BCA6-8849A7B55C18}" srcOrd="2" destOrd="0" parTransId="{4CE2DDA9-CD14-4285-880B-0EB3929B319C}" sibTransId="{116AB0EB-BD21-4CC0-96AF-D8AD8537FE7F}"/>
    <dgm:cxn modelId="{95FDA69F-0DDF-4B33-A360-6A2F85915089}" type="presOf" srcId="{C49B50D5-B48E-4DE5-AF02-E4C8E87E1EF7}" destId="{8ABEC02A-9217-4655-96D0-33D8CA70829A}" srcOrd="0" destOrd="3" presId="urn:microsoft.com/office/officeart/2005/8/layout/hList1"/>
    <dgm:cxn modelId="{F8E60FE1-464C-4DCB-8235-F147F086EA4B}" srcId="{E7169EBA-34C7-4863-8B37-0635789DB722}" destId="{5F97BC88-E502-4FFC-BBE7-E711755A709F}" srcOrd="1" destOrd="0" parTransId="{DFBB57F9-5533-49D3-B77F-15A0AF3AD21D}" sibTransId="{34F3D7C2-0ABB-426B-814B-B41CF5362305}"/>
    <dgm:cxn modelId="{FC292269-EAA4-4CF9-AB14-278EF5763B67}" srcId="{6A1DE63E-6239-4C06-840E-CEAD4993EDA1}" destId="{26E694E6-229E-47FD-A2D7-56EC7E9B0C69}" srcOrd="3" destOrd="0" parTransId="{E29FB501-3BE8-4795-86B7-B5A6E3727B8B}" sibTransId="{33A42D8F-0740-46D5-9451-872155908D62}"/>
    <dgm:cxn modelId="{C58EE11F-D798-414E-AFF9-4FE80EEC4DF5}" type="presOf" srcId="{F055F083-257F-4E30-995A-3959BD2D6E07}" destId="{FCF04F0B-2D1E-437D-9C63-B9D7160CAC55}" srcOrd="0" destOrd="4" presId="urn:microsoft.com/office/officeart/2005/8/layout/hList1"/>
    <dgm:cxn modelId="{96A421AC-8C97-4B43-85AF-7E658E4261E1}" type="presOf" srcId="{2691C18C-B253-4A01-9CBF-9B351858675A}" destId="{84EE371E-B048-422F-8B86-8F2E71E2601E}" srcOrd="0" destOrd="0" presId="urn:microsoft.com/office/officeart/2005/8/layout/hList1"/>
    <dgm:cxn modelId="{002D96C8-FFA3-44BA-B651-82BA119A140A}" srcId="{6A1DE63E-6239-4C06-840E-CEAD4993EDA1}" destId="{F055F083-257F-4E30-995A-3959BD2D6E07}" srcOrd="4" destOrd="0" parTransId="{872A5F33-48A6-48CC-B903-2D28B9528D34}" sibTransId="{FBE38478-3275-43F9-A25C-23737AFA12CE}"/>
    <dgm:cxn modelId="{0B7DBB56-66C4-4345-8438-BB5A9E7EB6BF}" srcId="{F09ECBC5-1248-40BC-8F81-C52C9B944DB9}" destId="{DF4550B6-1713-4472-B263-B0CF4D0F44E5}" srcOrd="0" destOrd="0" parTransId="{A9DAA3C0-C57C-456E-ADC9-D5C084D4EA8C}" sibTransId="{F1333B7F-4660-432D-A8C3-8A2C557349D0}"/>
    <dgm:cxn modelId="{FA1DD13E-3120-4E55-BFB0-7C7AF675CE10}" srcId="{6A1DE63E-6239-4C06-840E-CEAD4993EDA1}" destId="{F336E782-49D3-46B0-95F8-08B0E6A0020D}" srcOrd="0" destOrd="0" parTransId="{36BE2722-AA59-40D1-AA50-D3C47FA03566}" sibTransId="{5A49ED53-2488-4C91-8EA2-26CF8C6CBEDB}"/>
    <dgm:cxn modelId="{16000FCA-D531-43C9-97F1-CBCC09B51A78}" type="presOf" srcId="{6A1DE63E-6239-4C06-840E-CEAD4993EDA1}" destId="{CF644DB8-3E23-4B93-842D-C2CD934B7FBF}" srcOrd="0" destOrd="0" presId="urn:microsoft.com/office/officeart/2005/8/layout/hList1"/>
    <dgm:cxn modelId="{531F66B8-020A-4C36-8B3C-41C806CA7FF4}" srcId="{F09ECBC5-1248-40BC-8F81-C52C9B944DB9}" destId="{2582C73C-3171-4D41-A908-6189D7033ECB}" srcOrd="2" destOrd="0" parTransId="{7C7BAC43-01C4-4A1E-8BAB-3A79A25EAE1D}" sibTransId="{84399BA3-651A-4BF8-8E2D-3AA98749185C}"/>
    <dgm:cxn modelId="{E71AF049-0CDE-400E-B211-A5293C4F1FA9}" srcId="{F09ECBC5-1248-40BC-8F81-C52C9B944DB9}" destId="{2B9F179E-09EE-4D44-BBEA-57F6388ABE6A}" srcOrd="1" destOrd="0" parTransId="{889333E8-1202-4E66-990A-4D73F149AE42}" sibTransId="{517CB657-C22E-4AA1-9B7D-64E24486584A}"/>
    <dgm:cxn modelId="{0F97B1D5-8441-4CFB-A20A-528A35874B7D}" type="presParOf" srcId="{84EE371E-B048-422F-8B86-8F2E71E2601E}" destId="{334FA40D-0DF4-4CFC-9DAF-93711ED65AD0}" srcOrd="0" destOrd="0" presId="urn:microsoft.com/office/officeart/2005/8/layout/hList1"/>
    <dgm:cxn modelId="{9469A9AE-C156-49FA-9DD4-0A382590BB44}" type="presParOf" srcId="{334FA40D-0DF4-4CFC-9DAF-93711ED65AD0}" destId="{CF644DB8-3E23-4B93-842D-C2CD934B7FBF}" srcOrd="0" destOrd="0" presId="urn:microsoft.com/office/officeart/2005/8/layout/hList1"/>
    <dgm:cxn modelId="{C0DF358F-0AD3-41A6-AA93-F3AD70AD22A0}" type="presParOf" srcId="{334FA40D-0DF4-4CFC-9DAF-93711ED65AD0}" destId="{FCF04F0B-2D1E-437D-9C63-B9D7160CAC55}" srcOrd="1" destOrd="0" presId="urn:microsoft.com/office/officeart/2005/8/layout/hList1"/>
    <dgm:cxn modelId="{1F197EB6-6915-4B71-8994-4D7425A6645F}" type="presParOf" srcId="{84EE371E-B048-422F-8B86-8F2E71E2601E}" destId="{811BCC14-F02B-4026-AA04-F1E0E54ABE24}" srcOrd="1" destOrd="0" presId="urn:microsoft.com/office/officeart/2005/8/layout/hList1"/>
    <dgm:cxn modelId="{32438CBA-1408-4A73-B339-C8DB60D61B3D}" type="presParOf" srcId="{84EE371E-B048-422F-8B86-8F2E71E2601E}" destId="{A56EC2DA-B272-4160-8427-B133E03BF55F}" srcOrd="2" destOrd="0" presId="urn:microsoft.com/office/officeart/2005/8/layout/hList1"/>
    <dgm:cxn modelId="{CFB56F7B-6B6F-4106-A9C5-7381B21D0A28}" type="presParOf" srcId="{A56EC2DA-B272-4160-8427-B133E03BF55F}" destId="{1A546B4A-E1E2-439B-8B11-4CC3DDCF2930}" srcOrd="0" destOrd="0" presId="urn:microsoft.com/office/officeart/2005/8/layout/hList1"/>
    <dgm:cxn modelId="{54A5BCF7-C296-4EC9-9DC4-4AE8E2719558}" type="presParOf" srcId="{A56EC2DA-B272-4160-8427-B133E03BF55F}" destId="{04658A47-E372-420E-B313-E156A7A13B06}" srcOrd="1" destOrd="0" presId="urn:microsoft.com/office/officeart/2005/8/layout/hList1"/>
    <dgm:cxn modelId="{4951588D-03E4-43CA-A702-19013EC152A3}" type="presParOf" srcId="{84EE371E-B048-422F-8B86-8F2E71E2601E}" destId="{7917E109-C91C-4CA4-BFF6-1B8B8718CA6F}" srcOrd="3" destOrd="0" presId="urn:microsoft.com/office/officeart/2005/8/layout/hList1"/>
    <dgm:cxn modelId="{D52E8008-A12D-4B9B-9FFB-E0FEC7A2CB74}" type="presParOf" srcId="{84EE371E-B048-422F-8B86-8F2E71E2601E}" destId="{F764055C-D19D-443D-B1CA-2930E5CDF67F}" srcOrd="4" destOrd="0" presId="urn:microsoft.com/office/officeart/2005/8/layout/hList1"/>
    <dgm:cxn modelId="{E42052DB-A44C-4833-BCC0-BCC997BB8354}" type="presParOf" srcId="{F764055C-D19D-443D-B1CA-2930E5CDF67F}" destId="{0B1E4776-1D7B-469F-BBF2-9089F28025AD}" srcOrd="0" destOrd="0" presId="urn:microsoft.com/office/officeart/2005/8/layout/hList1"/>
    <dgm:cxn modelId="{37A02FF2-1CDA-461F-B4C3-AD05F78E9711}" type="presParOf" srcId="{F764055C-D19D-443D-B1CA-2930E5CDF67F}" destId="{8ABEC02A-9217-4655-96D0-33D8CA70829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8F0D69-41EE-4147-9A7F-E8C59FF3476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6E49323-8FA9-4843-96BB-CFBADC267FF3}">
      <dgm:prSet phldrT="[Texte]" custT="1"/>
      <dgm:spPr/>
      <dgm:t>
        <a:bodyPr/>
        <a:lstStyle/>
        <a:p>
          <a:r>
            <a:rPr lang="fr-FR" sz="2400" dirty="0" smtClean="0"/>
            <a:t>Encadrer les aspects </a:t>
          </a:r>
          <a:r>
            <a:rPr lang="fr-FR" sz="2400" dirty="0" smtClean="0">
              <a:solidFill>
                <a:schemeClr val="tx2"/>
              </a:solidFill>
            </a:rPr>
            <a:t>Juridique</a:t>
          </a:r>
          <a:r>
            <a:rPr lang="fr-FR" sz="2400" dirty="0" smtClean="0"/>
            <a:t> et de </a:t>
          </a:r>
          <a:r>
            <a:rPr lang="fr-FR" sz="2400" dirty="0" smtClean="0">
              <a:solidFill>
                <a:schemeClr val="tx2"/>
              </a:solidFill>
            </a:rPr>
            <a:t>Ressources Humaines</a:t>
          </a:r>
          <a:endParaRPr lang="fr-FR" sz="2400" dirty="0">
            <a:solidFill>
              <a:schemeClr val="tx2"/>
            </a:solidFill>
          </a:endParaRPr>
        </a:p>
      </dgm:t>
    </dgm:pt>
    <dgm:pt modelId="{F37B2BD9-6EAD-4A21-83B9-6DB9D5BB5B30}" type="parTrans" cxnId="{47437286-C8B6-4132-AF59-AF726296D36B}">
      <dgm:prSet/>
      <dgm:spPr/>
      <dgm:t>
        <a:bodyPr/>
        <a:lstStyle/>
        <a:p>
          <a:endParaRPr lang="fr-FR"/>
        </a:p>
      </dgm:t>
    </dgm:pt>
    <dgm:pt modelId="{BEB9DAE5-1F30-4C14-A942-7758049CB648}" type="sibTrans" cxnId="{47437286-C8B6-4132-AF59-AF726296D36B}">
      <dgm:prSet/>
      <dgm:spPr/>
      <dgm:t>
        <a:bodyPr/>
        <a:lstStyle/>
        <a:p>
          <a:endParaRPr lang="fr-FR"/>
        </a:p>
      </dgm:t>
    </dgm:pt>
    <dgm:pt modelId="{4FA4E5D9-09AB-4355-9751-9FDF234A9458}">
      <dgm:prSet phldrT="[Texte]" custT="1"/>
      <dgm:spPr>
        <a:solidFill>
          <a:srgbClr val="DEE6F0">
            <a:alpha val="90000"/>
          </a:srgbClr>
        </a:solidFill>
      </dgm:spPr>
      <dgm:t>
        <a:bodyPr/>
        <a:lstStyle/>
        <a:p>
          <a:r>
            <a:rPr lang="fr-FR" sz="1800" dirty="0" smtClean="0"/>
            <a:t>Les fonctions Sécurité ont parfois tendance à se préoccuper de problématiques qui ne sont pas nécessairement de leur responsabilité (exemple : perte de productivité liée à l’usage de réseaux sociaux)</a:t>
          </a:r>
          <a:endParaRPr lang="fr-FR" sz="1800" dirty="0"/>
        </a:p>
      </dgm:t>
    </dgm:pt>
    <dgm:pt modelId="{3DC82D24-61B5-4E63-ABAD-B0233C95E35B}" type="parTrans" cxnId="{C6E4952B-496C-4449-A416-6B2F605E53AD}">
      <dgm:prSet/>
      <dgm:spPr/>
      <dgm:t>
        <a:bodyPr/>
        <a:lstStyle/>
        <a:p>
          <a:endParaRPr lang="fr-FR"/>
        </a:p>
      </dgm:t>
    </dgm:pt>
    <dgm:pt modelId="{148BB6A3-3402-4E53-82C8-17E6DB631DD5}" type="sibTrans" cxnId="{C6E4952B-496C-4449-A416-6B2F605E53AD}">
      <dgm:prSet/>
      <dgm:spPr/>
      <dgm:t>
        <a:bodyPr/>
        <a:lstStyle/>
        <a:p>
          <a:endParaRPr lang="fr-FR"/>
        </a:p>
      </dgm:t>
    </dgm:pt>
    <dgm:pt modelId="{1F7638C3-C532-44F4-A65B-34D8F2057C2B}">
      <dgm:prSet phldrT="[Texte]" custT="1"/>
      <dgm:spPr/>
      <dgm:t>
        <a:bodyPr/>
        <a:lstStyle/>
        <a:p>
          <a:r>
            <a:rPr lang="fr-FR" sz="2400" dirty="0" smtClean="0"/>
            <a:t>Encadrer les </a:t>
          </a:r>
          <a:r>
            <a:rPr lang="fr-FR" sz="2400" dirty="0" smtClean="0">
              <a:solidFill>
                <a:schemeClr val="tx2"/>
              </a:solidFill>
            </a:rPr>
            <a:t>pratiques d’utilisation</a:t>
          </a:r>
          <a:endParaRPr lang="fr-FR" sz="2400" dirty="0">
            <a:solidFill>
              <a:schemeClr val="tx2"/>
            </a:solidFill>
          </a:endParaRPr>
        </a:p>
      </dgm:t>
    </dgm:pt>
    <dgm:pt modelId="{E8F0B8B4-74FA-4F62-BF40-15FB1B8F034B}" type="parTrans" cxnId="{327B5971-1C2D-4D83-A348-5B11ADADAF95}">
      <dgm:prSet/>
      <dgm:spPr/>
      <dgm:t>
        <a:bodyPr/>
        <a:lstStyle/>
        <a:p>
          <a:endParaRPr lang="fr-FR"/>
        </a:p>
      </dgm:t>
    </dgm:pt>
    <dgm:pt modelId="{9A001417-2FE1-4648-BD12-26F30AFA8D21}" type="sibTrans" cxnId="{327B5971-1C2D-4D83-A348-5B11ADADAF95}">
      <dgm:prSet/>
      <dgm:spPr/>
      <dgm:t>
        <a:bodyPr/>
        <a:lstStyle/>
        <a:p>
          <a:endParaRPr lang="fr-FR"/>
        </a:p>
      </dgm:t>
    </dgm:pt>
    <dgm:pt modelId="{A31C4CA1-49A3-49C5-BA25-C3BE74FA893B}">
      <dgm:prSet phldrT="[Texte]" custT="1"/>
      <dgm:spPr>
        <a:solidFill>
          <a:srgbClr val="DEE6F0">
            <a:alpha val="90000"/>
          </a:srgbClr>
        </a:solidFill>
      </dgm:spPr>
      <dgm:t>
        <a:bodyPr/>
        <a:lstStyle/>
        <a:p>
          <a:r>
            <a:rPr lang="fr-FR" sz="1800" dirty="0" smtClean="0">
              <a:sym typeface="Wingdings" pitchFamily="2" charset="2"/>
            </a:rPr>
            <a:t>Avec des mesures cohérentes sur les différents éléments du SI</a:t>
          </a:r>
          <a:endParaRPr lang="fr-FR" sz="1800" dirty="0"/>
        </a:p>
      </dgm:t>
    </dgm:pt>
    <dgm:pt modelId="{D464118E-2EC9-4B7C-8563-D4EF79DAAA1C}" type="parTrans" cxnId="{F6634820-F18A-408C-A1B1-28FE66E3D623}">
      <dgm:prSet/>
      <dgm:spPr/>
      <dgm:t>
        <a:bodyPr/>
        <a:lstStyle/>
        <a:p>
          <a:endParaRPr lang="fr-FR"/>
        </a:p>
      </dgm:t>
    </dgm:pt>
    <dgm:pt modelId="{26932772-4909-48E8-B461-1221E1710E41}" type="sibTrans" cxnId="{F6634820-F18A-408C-A1B1-28FE66E3D623}">
      <dgm:prSet/>
      <dgm:spPr/>
      <dgm:t>
        <a:bodyPr/>
        <a:lstStyle/>
        <a:p>
          <a:endParaRPr lang="fr-FR"/>
        </a:p>
      </dgm:t>
    </dgm:pt>
    <dgm:pt modelId="{155305D8-916A-40AE-A1F5-E06D548E6CBD}">
      <dgm:prSet custT="1"/>
      <dgm:spPr>
        <a:solidFill>
          <a:srgbClr val="DEE6F0">
            <a:alpha val="90000"/>
          </a:srgbClr>
        </a:solidFill>
      </dgm:spPr>
      <dgm:t>
        <a:bodyPr/>
        <a:lstStyle/>
        <a:p>
          <a:r>
            <a:rPr lang="fr-FR" sz="1800" dirty="0" smtClean="0">
              <a:sym typeface="Wingdings" pitchFamily="2" charset="2"/>
            </a:rPr>
            <a:t>En restant ouvert : autoriser en accompagnant plutôt qu’interdire</a:t>
          </a:r>
          <a:endParaRPr lang="fr-FR" sz="1800" dirty="0" smtClean="0">
            <a:sym typeface="Wingdings" pitchFamily="2" charset="2"/>
          </a:endParaRPr>
        </a:p>
      </dgm:t>
    </dgm:pt>
    <dgm:pt modelId="{CF78CEBF-FF54-4764-8696-EB83A6A6A613}" type="parTrans" cxnId="{048FACD4-7E86-4D21-B5C6-A894209AAAB2}">
      <dgm:prSet/>
      <dgm:spPr/>
      <dgm:t>
        <a:bodyPr/>
        <a:lstStyle/>
        <a:p>
          <a:endParaRPr lang="fr-FR"/>
        </a:p>
      </dgm:t>
    </dgm:pt>
    <dgm:pt modelId="{F7979348-AAE1-4B1B-A533-B854204D9BA9}" type="sibTrans" cxnId="{048FACD4-7E86-4D21-B5C6-A894209AAAB2}">
      <dgm:prSet/>
      <dgm:spPr/>
      <dgm:t>
        <a:bodyPr/>
        <a:lstStyle/>
        <a:p>
          <a:endParaRPr lang="fr-FR"/>
        </a:p>
      </dgm:t>
    </dgm:pt>
    <dgm:pt modelId="{28E16A95-BE35-4300-A1F5-8B25CA9E7932}">
      <dgm:prSet custT="1"/>
      <dgm:spPr>
        <a:solidFill>
          <a:srgbClr val="DEE6F0">
            <a:alpha val="90000"/>
          </a:srgbClr>
        </a:solidFill>
      </dgm:spPr>
      <dgm:t>
        <a:bodyPr/>
        <a:lstStyle/>
        <a:p>
          <a:r>
            <a:rPr lang="fr-FR" sz="1800" dirty="0" smtClean="0">
              <a:sym typeface="Wingdings" pitchFamily="2" charset="2"/>
            </a:rPr>
            <a:t>En relativisant l’encadrement, là où la technique atteint ses limites : sensibiliser pour responsabiliser</a:t>
          </a:r>
          <a:endParaRPr lang="fr-FR" sz="1800" dirty="0"/>
        </a:p>
      </dgm:t>
    </dgm:pt>
    <dgm:pt modelId="{660903FF-424F-4DA5-9EF8-955A03D1170F}" type="parTrans" cxnId="{AB09AA30-5C72-4143-97E3-E3D8E2DE3AF6}">
      <dgm:prSet/>
      <dgm:spPr/>
      <dgm:t>
        <a:bodyPr/>
        <a:lstStyle/>
        <a:p>
          <a:endParaRPr lang="fr-FR"/>
        </a:p>
      </dgm:t>
    </dgm:pt>
    <dgm:pt modelId="{70C34126-8D0B-4E0B-9A54-71B27FF5885C}" type="sibTrans" cxnId="{AB09AA30-5C72-4143-97E3-E3D8E2DE3AF6}">
      <dgm:prSet/>
      <dgm:spPr/>
      <dgm:t>
        <a:bodyPr/>
        <a:lstStyle/>
        <a:p>
          <a:endParaRPr lang="fr-FR"/>
        </a:p>
      </dgm:t>
    </dgm:pt>
    <dgm:pt modelId="{AA3AAFBB-2945-483D-ABF5-023D0DC809C2}" type="pres">
      <dgm:prSet presAssocID="{7E8F0D69-41EE-4147-9A7F-E8C59FF34761}" presName="linear" presStyleCnt="0">
        <dgm:presLayoutVars>
          <dgm:dir/>
          <dgm:animLvl val="lvl"/>
          <dgm:resizeHandles val="exact"/>
        </dgm:presLayoutVars>
      </dgm:prSet>
      <dgm:spPr/>
    </dgm:pt>
    <dgm:pt modelId="{85EF951F-58CC-4919-9007-56E39B6316CE}" type="pres">
      <dgm:prSet presAssocID="{46E49323-8FA9-4843-96BB-CFBADC267FF3}" presName="parentLin" presStyleCnt="0"/>
      <dgm:spPr/>
    </dgm:pt>
    <dgm:pt modelId="{20D30640-C3F9-415A-BC43-363A2A6D5423}" type="pres">
      <dgm:prSet presAssocID="{46E49323-8FA9-4843-96BB-CFBADC267FF3}" presName="parentLeftMargin" presStyleLbl="node1" presStyleIdx="0" presStyleCnt="2"/>
      <dgm:spPr/>
    </dgm:pt>
    <dgm:pt modelId="{6773B7F1-232F-4FE7-BC91-738EBA70BB32}" type="pres">
      <dgm:prSet presAssocID="{46E49323-8FA9-4843-96BB-CFBADC267FF3}" presName="parentText" presStyleLbl="node1" presStyleIdx="0" presStyleCnt="2" custScaleX="133482" custScaleY="8348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4DCD2675-5021-4E48-929A-2BDC9D22CA1C}" type="pres">
      <dgm:prSet presAssocID="{46E49323-8FA9-4843-96BB-CFBADC267FF3}" presName="negativeSpace" presStyleCnt="0"/>
      <dgm:spPr/>
    </dgm:pt>
    <dgm:pt modelId="{1799E5B7-5578-41EE-8C71-47527548191F}" type="pres">
      <dgm:prSet presAssocID="{46E49323-8FA9-4843-96BB-CFBADC267FF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1CD0E2-E6AB-4446-9445-C008CE03B1F4}" type="pres">
      <dgm:prSet presAssocID="{BEB9DAE5-1F30-4C14-A942-7758049CB648}" presName="spaceBetweenRectangles" presStyleCnt="0"/>
      <dgm:spPr/>
    </dgm:pt>
    <dgm:pt modelId="{C3862351-4967-4395-A5FE-62789F60B5CD}" type="pres">
      <dgm:prSet presAssocID="{1F7638C3-C532-44F4-A65B-34D8F2057C2B}" presName="parentLin" presStyleCnt="0"/>
      <dgm:spPr/>
    </dgm:pt>
    <dgm:pt modelId="{BE28DE80-9DA6-4877-AA29-76A14E00FE25}" type="pres">
      <dgm:prSet presAssocID="{1F7638C3-C532-44F4-A65B-34D8F2057C2B}" presName="parentLeftMargin" presStyleLbl="node1" presStyleIdx="0" presStyleCnt="2"/>
      <dgm:spPr/>
    </dgm:pt>
    <dgm:pt modelId="{9B479BAF-643F-40D5-8E19-9A84BF19BAD3}" type="pres">
      <dgm:prSet presAssocID="{1F7638C3-C532-44F4-A65B-34D8F2057C2B}" presName="parentText" presStyleLbl="node1" presStyleIdx="1" presStyleCnt="2" custScaleX="133482" custScaleY="75767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B03ADF9B-379A-487F-BAB9-C7CFF1E43D94}" type="pres">
      <dgm:prSet presAssocID="{1F7638C3-C532-44F4-A65B-34D8F2057C2B}" presName="negativeSpace" presStyleCnt="0"/>
      <dgm:spPr/>
    </dgm:pt>
    <dgm:pt modelId="{4181D90F-3176-4354-900B-642643DF307E}" type="pres">
      <dgm:prSet presAssocID="{1F7638C3-C532-44F4-A65B-34D8F2057C2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8550179-C6D1-47C5-B8AD-370F2C3F656F}" type="presOf" srcId="{1F7638C3-C532-44F4-A65B-34D8F2057C2B}" destId="{BE28DE80-9DA6-4877-AA29-76A14E00FE25}" srcOrd="0" destOrd="0" presId="urn:microsoft.com/office/officeart/2005/8/layout/list1"/>
    <dgm:cxn modelId="{F6634820-F18A-408C-A1B1-28FE66E3D623}" srcId="{1F7638C3-C532-44F4-A65B-34D8F2057C2B}" destId="{A31C4CA1-49A3-49C5-BA25-C3BE74FA893B}" srcOrd="0" destOrd="0" parTransId="{D464118E-2EC9-4B7C-8563-D4EF79DAAA1C}" sibTransId="{26932772-4909-48E8-B461-1221E1710E41}"/>
    <dgm:cxn modelId="{86BE87C5-C6F7-41A0-8588-90A209E75822}" type="presOf" srcId="{46E49323-8FA9-4843-96BB-CFBADC267FF3}" destId="{20D30640-C3F9-415A-BC43-363A2A6D5423}" srcOrd="0" destOrd="0" presId="urn:microsoft.com/office/officeart/2005/8/layout/list1"/>
    <dgm:cxn modelId="{7610E4E9-0A37-4C79-80E4-44E893B30A2A}" type="presOf" srcId="{46E49323-8FA9-4843-96BB-CFBADC267FF3}" destId="{6773B7F1-232F-4FE7-BC91-738EBA70BB32}" srcOrd="1" destOrd="0" presId="urn:microsoft.com/office/officeart/2005/8/layout/list1"/>
    <dgm:cxn modelId="{83A87E20-3E67-4998-9E8F-D966DCE77FA4}" type="presOf" srcId="{A31C4CA1-49A3-49C5-BA25-C3BE74FA893B}" destId="{4181D90F-3176-4354-900B-642643DF307E}" srcOrd="0" destOrd="0" presId="urn:microsoft.com/office/officeart/2005/8/layout/list1"/>
    <dgm:cxn modelId="{B51EB80D-ECB2-4FB6-8AD6-98DBE90397D1}" type="presOf" srcId="{1F7638C3-C532-44F4-A65B-34D8F2057C2B}" destId="{9B479BAF-643F-40D5-8E19-9A84BF19BAD3}" srcOrd="1" destOrd="0" presId="urn:microsoft.com/office/officeart/2005/8/layout/list1"/>
    <dgm:cxn modelId="{327B5971-1C2D-4D83-A348-5B11ADADAF95}" srcId="{7E8F0D69-41EE-4147-9A7F-E8C59FF34761}" destId="{1F7638C3-C532-44F4-A65B-34D8F2057C2B}" srcOrd="1" destOrd="0" parTransId="{E8F0B8B4-74FA-4F62-BF40-15FB1B8F034B}" sibTransId="{9A001417-2FE1-4648-BD12-26F30AFA8D21}"/>
    <dgm:cxn modelId="{2ABBA999-6B80-4DED-9A3A-2ABBE053AD3A}" type="presOf" srcId="{155305D8-916A-40AE-A1F5-E06D548E6CBD}" destId="{4181D90F-3176-4354-900B-642643DF307E}" srcOrd="0" destOrd="1" presId="urn:microsoft.com/office/officeart/2005/8/layout/list1"/>
    <dgm:cxn modelId="{048FACD4-7E86-4D21-B5C6-A894209AAAB2}" srcId="{1F7638C3-C532-44F4-A65B-34D8F2057C2B}" destId="{155305D8-916A-40AE-A1F5-E06D548E6CBD}" srcOrd="1" destOrd="0" parTransId="{CF78CEBF-FF54-4764-8696-EB83A6A6A613}" sibTransId="{F7979348-AAE1-4B1B-A533-B854204D9BA9}"/>
    <dgm:cxn modelId="{7361DB0A-7642-439A-BD7D-A87CBC426E7E}" type="presOf" srcId="{4FA4E5D9-09AB-4355-9751-9FDF234A9458}" destId="{1799E5B7-5578-41EE-8C71-47527548191F}" srcOrd="0" destOrd="0" presId="urn:microsoft.com/office/officeart/2005/8/layout/list1"/>
    <dgm:cxn modelId="{C6E4952B-496C-4449-A416-6B2F605E53AD}" srcId="{46E49323-8FA9-4843-96BB-CFBADC267FF3}" destId="{4FA4E5D9-09AB-4355-9751-9FDF234A9458}" srcOrd="0" destOrd="0" parTransId="{3DC82D24-61B5-4E63-ABAD-B0233C95E35B}" sibTransId="{148BB6A3-3402-4E53-82C8-17E6DB631DD5}"/>
    <dgm:cxn modelId="{10DC0019-9E0A-4E7B-B087-C9530689F259}" type="presOf" srcId="{28E16A95-BE35-4300-A1F5-8B25CA9E7932}" destId="{4181D90F-3176-4354-900B-642643DF307E}" srcOrd="0" destOrd="2" presId="urn:microsoft.com/office/officeart/2005/8/layout/list1"/>
    <dgm:cxn modelId="{AB09AA30-5C72-4143-97E3-E3D8E2DE3AF6}" srcId="{1F7638C3-C532-44F4-A65B-34D8F2057C2B}" destId="{28E16A95-BE35-4300-A1F5-8B25CA9E7932}" srcOrd="2" destOrd="0" parTransId="{660903FF-424F-4DA5-9EF8-955A03D1170F}" sibTransId="{70C34126-8D0B-4E0B-9A54-71B27FF5885C}"/>
    <dgm:cxn modelId="{C7CD50E9-BE6A-4670-A333-F0992812AF82}" type="presOf" srcId="{7E8F0D69-41EE-4147-9A7F-E8C59FF34761}" destId="{AA3AAFBB-2945-483D-ABF5-023D0DC809C2}" srcOrd="0" destOrd="0" presId="urn:microsoft.com/office/officeart/2005/8/layout/list1"/>
    <dgm:cxn modelId="{47437286-C8B6-4132-AF59-AF726296D36B}" srcId="{7E8F0D69-41EE-4147-9A7F-E8C59FF34761}" destId="{46E49323-8FA9-4843-96BB-CFBADC267FF3}" srcOrd="0" destOrd="0" parTransId="{F37B2BD9-6EAD-4A21-83B9-6DB9D5BB5B30}" sibTransId="{BEB9DAE5-1F30-4C14-A942-7758049CB648}"/>
    <dgm:cxn modelId="{FB55564B-A8A5-4AD7-8A96-09C0E6CFCE4F}" type="presParOf" srcId="{AA3AAFBB-2945-483D-ABF5-023D0DC809C2}" destId="{85EF951F-58CC-4919-9007-56E39B6316CE}" srcOrd="0" destOrd="0" presId="urn:microsoft.com/office/officeart/2005/8/layout/list1"/>
    <dgm:cxn modelId="{BAA248FB-7FAB-4E9E-9CB8-276A206452BC}" type="presParOf" srcId="{85EF951F-58CC-4919-9007-56E39B6316CE}" destId="{20D30640-C3F9-415A-BC43-363A2A6D5423}" srcOrd="0" destOrd="0" presId="urn:microsoft.com/office/officeart/2005/8/layout/list1"/>
    <dgm:cxn modelId="{2B5495A8-3A2C-4230-88D4-23B9BAB76B1D}" type="presParOf" srcId="{85EF951F-58CC-4919-9007-56E39B6316CE}" destId="{6773B7F1-232F-4FE7-BC91-738EBA70BB32}" srcOrd="1" destOrd="0" presId="urn:microsoft.com/office/officeart/2005/8/layout/list1"/>
    <dgm:cxn modelId="{23F8FEB6-6E23-47AD-B98A-DB9329102F7D}" type="presParOf" srcId="{AA3AAFBB-2945-483D-ABF5-023D0DC809C2}" destId="{4DCD2675-5021-4E48-929A-2BDC9D22CA1C}" srcOrd="1" destOrd="0" presId="urn:microsoft.com/office/officeart/2005/8/layout/list1"/>
    <dgm:cxn modelId="{DF58AE76-DAE2-4EB2-A491-DD262812BE53}" type="presParOf" srcId="{AA3AAFBB-2945-483D-ABF5-023D0DC809C2}" destId="{1799E5B7-5578-41EE-8C71-47527548191F}" srcOrd="2" destOrd="0" presId="urn:microsoft.com/office/officeart/2005/8/layout/list1"/>
    <dgm:cxn modelId="{554E7689-9775-4305-B464-3E1F6B2185E7}" type="presParOf" srcId="{AA3AAFBB-2945-483D-ABF5-023D0DC809C2}" destId="{F91CD0E2-E6AB-4446-9445-C008CE03B1F4}" srcOrd="3" destOrd="0" presId="urn:microsoft.com/office/officeart/2005/8/layout/list1"/>
    <dgm:cxn modelId="{83D8B42B-C3FE-4851-A56D-113A39687D9C}" type="presParOf" srcId="{AA3AAFBB-2945-483D-ABF5-023D0DC809C2}" destId="{C3862351-4967-4395-A5FE-62789F60B5CD}" srcOrd="4" destOrd="0" presId="urn:microsoft.com/office/officeart/2005/8/layout/list1"/>
    <dgm:cxn modelId="{C34290F4-E448-4CAD-9D62-3DAE2AD84644}" type="presParOf" srcId="{C3862351-4967-4395-A5FE-62789F60B5CD}" destId="{BE28DE80-9DA6-4877-AA29-76A14E00FE25}" srcOrd="0" destOrd="0" presId="urn:microsoft.com/office/officeart/2005/8/layout/list1"/>
    <dgm:cxn modelId="{89AE14EE-AEB0-4F01-AB68-BBC905AC8746}" type="presParOf" srcId="{C3862351-4967-4395-A5FE-62789F60B5CD}" destId="{9B479BAF-643F-40D5-8E19-9A84BF19BAD3}" srcOrd="1" destOrd="0" presId="urn:microsoft.com/office/officeart/2005/8/layout/list1"/>
    <dgm:cxn modelId="{FB37596D-3A2B-4E19-8357-5B5957F8FA8E}" type="presParOf" srcId="{AA3AAFBB-2945-483D-ABF5-023D0DC809C2}" destId="{B03ADF9B-379A-487F-BAB9-C7CFF1E43D94}" srcOrd="5" destOrd="0" presId="urn:microsoft.com/office/officeart/2005/8/layout/list1"/>
    <dgm:cxn modelId="{583F1E47-F738-4BB5-9619-F6992B914713}" type="presParOf" srcId="{AA3AAFBB-2945-483D-ABF5-023D0DC809C2}" destId="{4181D90F-3176-4354-900B-642643DF307E}" srcOrd="6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1EF19A-3387-49F0-94B0-3017935F70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E1811B7-2209-4A86-B55A-E9673D964753}">
      <dgm:prSet phldrT="[Texte]" custT="1"/>
      <dgm:spPr/>
      <dgm:t>
        <a:bodyPr/>
        <a:lstStyle/>
        <a:p>
          <a:r>
            <a:rPr lang="fr-FR" sz="1900" dirty="0" smtClean="0"/>
            <a:t>Les nouveaux usages </a:t>
          </a:r>
          <a:r>
            <a:rPr lang="fr-FR" sz="1900" dirty="0" smtClean="0">
              <a:solidFill>
                <a:schemeClr val="tx2"/>
              </a:solidFill>
            </a:rPr>
            <a:t>ne pourront pas être indéfiniment stoppés</a:t>
          </a:r>
          <a:endParaRPr lang="fr-FR" sz="1900" dirty="0"/>
        </a:p>
      </dgm:t>
    </dgm:pt>
    <dgm:pt modelId="{3FCF6081-117F-45A0-93EB-472640F57D9F}" type="parTrans" cxnId="{13E134B4-5251-4366-ABDB-A1EB8C5F9256}">
      <dgm:prSet/>
      <dgm:spPr/>
      <dgm:t>
        <a:bodyPr/>
        <a:lstStyle/>
        <a:p>
          <a:endParaRPr lang="fr-FR"/>
        </a:p>
      </dgm:t>
    </dgm:pt>
    <dgm:pt modelId="{FC991F38-83EE-46B6-9081-8FAA06C4DFDF}" type="sibTrans" cxnId="{13E134B4-5251-4366-ABDB-A1EB8C5F9256}">
      <dgm:prSet/>
      <dgm:spPr/>
      <dgm:t>
        <a:bodyPr/>
        <a:lstStyle/>
        <a:p>
          <a:endParaRPr lang="fr-FR"/>
        </a:p>
      </dgm:t>
    </dgm:pt>
    <dgm:pt modelId="{3B2BE295-9C16-4181-8155-5E490B45B331}">
      <dgm:prSet custT="1"/>
      <dgm:spPr/>
      <dgm:t>
        <a:bodyPr/>
        <a:lstStyle/>
        <a:p>
          <a:r>
            <a:rPr lang="fr-FR" sz="1900" dirty="0" smtClean="0"/>
            <a:t>Il faut cependant </a:t>
          </a:r>
          <a:r>
            <a:rPr lang="fr-FR" sz="1900" dirty="0" smtClean="0">
              <a:solidFill>
                <a:schemeClr val="tx2"/>
              </a:solidFill>
            </a:rPr>
            <a:t>veiller à</a:t>
          </a:r>
          <a:endParaRPr lang="fr-FR" sz="1900" dirty="0">
            <a:solidFill>
              <a:schemeClr val="tx2"/>
            </a:solidFill>
          </a:endParaRPr>
        </a:p>
      </dgm:t>
    </dgm:pt>
    <dgm:pt modelId="{1FC0232C-85B2-4FFA-9D92-7CAA5D5A01D5}" type="parTrans" cxnId="{F1220C09-7BAA-4E7F-B209-3CF086CE31C0}">
      <dgm:prSet/>
      <dgm:spPr/>
      <dgm:t>
        <a:bodyPr/>
        <a:lstStyle/>
        <a:p>
          <a:endParaRPr lang="fr-FR"/>
        </a:p>
      </dgm:t>
    </dgm:pt>
    <dgm:pt modelId="{046BD36B-7057-4CA0-8488-64CCBE5111CC}" type="sibTrans" cxnId="{F1220C09-7BAA-4E7F-B209-3CF086CE31C0}">
      <dgm:prSet/>
      <dgm:spPr/>
      <dgm:t>
        <a:bodyPr/>
        <a:lstStyle/>
        <a:p>
          <a:endParaRPr lang="fr-FR"/>
        </a:p>
      </dgm:t>
    </dgm:pt>
    <dgm:pt modelId="{4881A40C-F990-4307-86EC-69CB07BD4B98}">
      <dgm:prSet/>
      <dgm:spPr>
        <a:solidFill>
          <a:srgbClr val="DEE6F0">
            <a:alpha val="90000"/>
          </a:srgbClr>
        </a:solidFill>
      </dgm:spPr>
      <dgm:t>
        <a:bodyPr/>
        <a:lstStyle/>
        <a:p>
          <a:r>
            <a:rPr lang="fr-FR" dirty="0" smtClean="0"/>
            <a:t>évaluer les </a:t>
          </a:r>
          <a:r>
            <a:rPr lang="fr-FR" b="1" dirty="0" smtClean="0">
              <a:solidFill>
                <a:srgbClr val="5F5F5F"/>
              </a:solidFill>
            </a:rPr>
            <a:t>niveaux de protection acceptables </a:t>
          </a:r>
          <a:r>
            <a:rPr lang="fr-FR" dirty="0" smtClean="0">
              <a:solidFill>
                <a:srgbClr val="5F5F5F"/>
              </a:solidFill>
            </a:rPr>
            <a:t>en fonction du contexte et garder une </a:t>
          </a:r>
          <a:r>
            <a:rPr lang="fr-FR" b="1" dirty="0" smtClean="0">
              <a:solidFill>
                <a:srgbClr val="5F5F5F"/>
              </a:solidFill>
            </a:rPr>
            <a:t>cohérence globale </a:t>
          </a:r>
          <a:r>
            <a:rPr lang="fr-FR" dirty="0" smtClean="0">
              <a:solidFill>
                <a:srgbClr val="5F5F5F"/>
              </a:solidFill>
            </a:rPr>
            <a:t>dans ses niveaux de sécurité</a:t>
          </a:r>
          <a:endParaRPr lang="fr-FR" dirty="0">
            <a:solidFill>
              <a:srgbClr val="5F5F5F"/>
            </a:solidFill>
          </a:endParaRPr>
        </a:p>
      </dgm:t>
    </dgm:pt>
    <dgm:pt modelId="{828F19CF-EC88-43A7-A0DE-E3115B356D39}" type="parTrans" cxnId="{CDCF457D-E2B3-41AE-A24C-6973525F0B76}">
      <dgm:prSet/>
      <dgm:spPr/>
      <dgm:t>
        <a:bodyPr/>
        <a:lstStyle/>
        <a:p>
          <a:endParaRPr lang="fr-FR"/>
        </a:p>
      </dgm:t>
    </dgm:pt>
    <dgm:pt modelId="{07EA338B-C7A5-4A6A-9F79-24F82805BE76}" type="sibTrans" cxnId="{CDCF457D-E2B3-41AE-A24C-6973525F0B76}">
      <dgm:prSet/>
      <dgm:spPr/>
      <dgm:t>
        <a:bodyPr/>
        <a:lstStyle/>
        <a:p>
          <a:endParaRPr lang="fr-FR"/>
        </a:p>
      </dgm:t>
    </dgm:pt>
    <dgm:pt modelId="{7F934C40-7B90-468F-A615-64561FEBC20D}">
      <dgm:prSet/>
      <dgm:spPr>
        <a:solidFill>
          <a:srgbClr val="DEE6F0">
            <a:alpha val="90000"/>
          </a:srgbClr>
        </a:solidFill>
      </dgm:spPr>
      <dgm:t>
        <a:bodyPr/>
        <a:lstStyle/>
        <a:p>
          <a:r>
            <a:rPr lang="fr-FR" dirty="0" smtClean="0">
              <a:solidFill>
                <a:srgbClr val="5F5F5F"/>
              </a:solidFill>
            </a:rPr>
            <a:t>accompagner les utilisateurs par des </a:t>
          </a:r>
          <a:r>
            <a:rPr lang="fr-FR" b="0" dirty="0" smtClean="0">
              <a:solidFill>
                <a:srgbClr val="5F5F5F"/>
              </a:solidFill>
            </a:rPr>
            <a:t>actions de</a:t>
          </a:r>
          <a:r>
            <a:rPr lang="fr-FR" b="1" dirty="0" smtClean="0">
              <a:solidFill>
                <a:srgbClr val="5F5F5F"/>
              </a:solidFill>
            </a:rPr>
            <a:t> sensibilisation à la </a:t>
          </a:r>
          <a:r>
            <a:rPr lang="fr-FR" b="1" dirty="0" smtClean="0">
              <a:solidFill>
                <a:srgbClr val="5F5F5F"/>
              </a:solidFill>
            </a:rPr>
            <a:t>sécurité</a:t>
          </a:r>
          <a:endParaRPr lang="fr-FR" dirty="0" smtClean="0">
            <a:solidFill>
              <a:srgbClr val="5F5F5F"/>
            </a:solidFill>
          </a:endParaRPr>
        </a:p>
      </dgm:t>
    </dgm:pt>
    <dgm:pt modelId="{15E5C317-A57F-4D15-B67D-73E6D025513B}" type="parTrans" cxnId="{8276F5E2-03FD-4A5E-A2C1-C2ED10D3D825}">
      <dgm:prSet/>
      <dgm:spPr/>
      <dgm:t>
        <a:bodyPr/>
        <a:lstStyle/>
        <a:p>
          <a:endParaRPr lang="fr-FR"/>
        </a:p>
      </dgm:t>
    </dgm:pt>
    <dgm:pt modelId="{2F67DDDF-886D-423D-8979-FE438CDD03D2}" type="sibTrans" cxnId="{8276F5E2-03FD-4A5E-A2C1-C2ED10D3D825}">
      <dgm:prSet/>
      <dgm:spPr/>
      <dgm:t>
        <a:bodyPr/>
        <a:lstStyle/>
        <a:p>
          <a:endParaRPr lang="fr-FR"/>
        </a:p>
      </dgm:t>
    </dgm:pt>
    <dgm:pt modelId="{44FA5946-1547-4660-A7E6-A04A2126CA03}">
      <dgm:prSet/>
      <dgm:spPr>
        <a:solidFill>
          <a:srgbClr val="DEE6F0">
            <a:alpha val="90000"/>
          </a:srgbClr>
        </a:solidFill>
      </dgm:spPr>
      <dgm:t>
        <a:bodyPr/>
        <a:lstStyle/>
        <a:p>
          <a:r>
            <a:rPr lang="fr-FR" dirty="0" smtClean="0">
              <a:solidFill>
                <a:srgbClr val="5F5F5F"/>
              </a:solidFill>
            </a:rPr>
            <a:t>couvrir spécifiquement les aspects </a:t>
          </a:r>
          <a:r>
            <a:rPr lang="fr-FR" b="1" dirty="0" smtClean="0">
              <a:solidFill>
                <a:srgbClr val="5F5F5F"/>
              </a:solidFill>
            </a:rPr>
            <a:t>juridiques</a:t>
          </a:r>
          <a:r>
            <a:rPr lang="fr-FR" dirty="0" smtClean="0">
              <a:solidFill>
                <a:srgbClr val="5F5F5F"/>
              </a:solidFill>
            </a:rPr>
            <a:t> et de </a:t>
          </a:r>
          <a:r>
            <a:rPr lang="fr-FR" b="1" dirty="0" smtClean="0">
              <a:solidFill>
                <a:srgbClr val="5F5F5F"/>
              </a:solidFill>
            </a:rPr>
            <a:t>Ressources Humaines </a:t>
          </a:r>
          <a:endParaRPr lang="fr-FR" b="1" dirty="0">
            <a:solidFill>
              <a:srgbClr val="5F5F5F"/>
            </a:solidFill>
          </a:endParaRPr>
        </a:p>
      </dgm:t>
    </dgm:pt>
    <dgm:pt modelId="{CC3D7C56-7EA8-478E-A9DD-95F71F7F6C46}" type="sibTrans" cxnId="{2DFE7803-9EEE-47AC-A639-256082246252}">
      <dgm:prSet/>
      <dgm:spPr/>
      <dgm:t>
        <a:bodyPr/>
        <a:lstStyle/>
        <a:p>
          <a:endParaRPr lang="fr-FR"/>
        </a:p>
      </dgm:t>
    </dgm:pt>
    <dgm:pt modelId="{F5B824B7-AE57-4B65-9F71-636849947457}" type="parTrans" cxnId="{2DFE7803-9EEE-47AC-A639-256082246252}">
      <dgm:prSet/>
      <dgm:spPr/>
      <dgm:t>
        <a:bodyPr/>
        <a:lstStyle/>
        <a:p>
          <a:endParaRPr lang="fr-FR"/>
        </a:p>
      </dgm:t>
    </dgm:pt>
    <dgm:pt modelId="{6660E5AB-D419-4E3D-8815-6467D85EAFEF}">
      <dgm:prSet/>
      <dgm:spPr>
        <a:solidFill>
          <a:srgbClr val="DEE6F0">
            <a:alpha val="90000"/>
          </a:srgbClr>
        </a:solidFill>
      </dgm:spPr>
      <dgm:t>
        <a:bodyPr/>
        <a:lstStyle/>
        <a:p>
          <a:r>
            <a:rPr lang="fr-FR" dirty="0" smtClean="0">
              <a:solidFill>
                <a:srgbClr val="5F5F5F"/>
              </a:solidFill>
            </a:rPr>
            <a:t>Beaucoup de </a:t>
          </a:r>
          <a:r>
            <a:rPr lang="fr-FR" b="1" dirty="0" smtClean="0">
              <a:solidFill>
                <a:srgbClr val="5F5F5F"/>
              </a:solidFill>
            </a:rPr>
            <a:t>réflexes et solutions « historiques » </a:t>
          </a:r>
          <a:r>
            <a:rPr lang="fr-FR" dirty="0" smtClean="0">
              <a:solidFill>
                <a:srgbClr val="5F5F5F"/>
              </a:solidFill>
            </a:rPr>
            <a:t>peuvent être </a:t>
          </a:r>
          <a:r>
            <a:rPr lang="fr-FR" b="1" dirty="0" smtClean="0">
              <a:solidFill>
                <a:srgbClr val="5F5F5F"/>
              </a:solidFill>
            </a:rPr>
            <a:t>actualisés</a:t>
          </a:r>
          <a:endParaRPr lang="fr-FR" dirty="0">
            <a:solidFill>
              <a:srgbClr val="5F5F5F"/>
            </a:solidFill>
          </a:endParaRPr>
        </a:p>
      </dgm:t>
    </dgm:pt>
    <dgm:pt modelId="{E1193200-1654-43CE-AF2C-C36C57FD844E}">
      <dgm:prSet phldrT="[Texte]" custT="1"/>
      <dgm:spPr/>
      <dgm:t>
        <a:bodyPr/>
        <a:lstStyle/>
        <a:p>
          <a:r>
            <a:rPr lang="fr-FR" sz="1900" dirty="0" smtClean="0"/>
            <a:t>Les </a:t>
          </a:r>
          <a:r>
            <a:rPr lang="fr-FR" sz="1900" dirty="0" smtClean="0">
              <a:solidFill>
                <a:schemeClr val="tx2"/>
              </a:solidFill>
            </a:rPr>
            <a:t>innovations sécurité </a:t>
          </a:r>
          <a:r>
            <a:rPr lang="fr-FR" sz="1900" dirty="0" smtClean="0"/>
            <a:t>permettent de les encadrer </a:t>
          </a:r>
          <a:endParaRPr lang="fr-FR" sz="1900" dirty="0"/>
        </a:p>
      </dgm:t>
    </dgm:pt>
    <dgm:pt modelId="{F5DF5BB3-9A22-48B6-A6DE-20DE79702331}" type="sibTrans" cxnId="{50E5BD23-75FE-49E7-B07F-48A3D8875D96}">
      <dgm:prSet/>
      <dgm:spPr/>
      <dgm:t>
        <a:bodyPr/>
        <a:lstStyle/>
        <a:p>
          <a:endParaRPr lang="fr-FR"/>
        </a:p>
      </dgm:t>
    </dgm:pt>
    <dgm:pt modelId="{07265940-EF4D-4540-A433-457DA9A4880E}" type="parTrans" cxnId="{50E5BD23-75FE-49E7-B07F-48A3D8875D96}">
      <dgm:prSet/>
      <dgm:spPr/>
      <dgm:t>
        <a:bodyPr/>
        <a:lstStyle/>
        <a:p>
          <a:endParaRPr lang="fr-FR"/>
        </a:p>
      </dgm:t>
    </dgm:pt>
    <dgm:pt modelId="{7C0FEDF8-D9F6-4C65-95E9-A5E9B3EBECE1}" type="sibTrans" cxnId="{2E7E7F4B-61BD-4F3E-A659-0ECCD6D32B2E}">
      <dgm:prSet/>
      <dgm:spPr/>
      <dgm:t>
        <a:bodyPr/>
        <a:lstStyle/>
        <a:p>
          <a:endParaRPr lang="fr-FR"/>
        </a:p>
      </dgm:t>
    </dgm:pt>
    <dgm:pt modelId="{E247AC53-19D2-45A3-A2E8-BF776F2BC592}" type="parTrans" cxnId="{2E7E7F4B-61BD-4F3E-A659-0ECCD6D32B2E}">
      <dgm:prSet/>
      <dgm:spPr/>
      <dgm:t>
        <a:bodyPr/>
        <a:lstStyle/>
        <a:p>
          <a:endParaRPr lang="fr-FR"/>
        </a:p>
      </dgm:t>
    </dgm:pt>
    <dgm:pt modelId="{58518173-31D6-4875-B41F-0525A9F57896}">
      <dgm:prSet phldrT="[Texte]"/>
      <dgm:spPr/>
      <dgm:t>
        <a:bodyPr/>
        <a:lstStyle/>
        <a:p>
          <a:r>
            <a:rPr lang="fr-FR" dirty="0" smtClean="0"/>
            <a:t>La DSI, et le RSSI notamment, se doivent </a:t>
          </a:r>
          <a:r>
            <a:rPr lang="fr-FR" dirty="0" smtClean="0"/>
            <a:t>d’y </a:t>
          </a:r>
          <a:r>
            <a:rPr lang="fr-FR" dirty="0" smtClean="0">
              <a:solidFill>
                <a:schemeClr val="tx2"/>
              </a:solidFill>
            </a:rPr>
            <a:t>réagir</a:t>
          </a:r>
          <a:endParaRPr lang="fr-FR" dirty="0"/>
        </a:p>
      </dgm:t>
    </dgm:pt>
    <dgm:pt modelId="{B7C2CDE2-2A4D-4E8E-97F7-C0DF32392A45}" type="parTrans" cxnId="{B7F61388-4D64-4D0C-92B9-C3077F889768}">
      <dgm:prSet/>
      <dgm:spPr/>
      <dgm:t>
        <a:bodyPr/>
        <a:lstStyle/>
        <a:p>
          <a:endParaRPr lang="fr-FR"/>
        </a:p>
      </dgm:t>
    </dgm:pt>
    <dgm:pt modelId="{D7FA5940-EA71-476E-9850-220852703B4A}" type="sibTrans" cxnId="{B7F61388-4D64-4D0C-92B9-C3077F889768}">
      <dgm:prSet/>
      <dgm:spPr/>
      <dgm:t>
        <a:bodyPr/>
        <a:lstStyle/>
        <a:p>
          <a:endParaRPr lang="fr-FR"/>
        </a:p>
      </dgm:t>
    </dgm:pt>
    <dgm:pt modelId="{E054DEFB-B04A-44C5-98AE-1990CE608EE2}">
      <dgm:prSet/>
      <dgm:spPr>
        <a:solidFill>
          <a:srgbClr val="DEE6F0">
            <a:alpha val="90000"/>
          </a:srgbClr>
        </a:solidFill>
      </dgm:spPr>
      <dgm:t>
        <a:bodyPr/>
        <a:lstStyle/>
        <a:p>
          <a:r>
            <a:rPr lang="fr-FR" dirty="0" smtClean="0"/>
            <a:t>en répondant au </a:t>
          </a:r>
          <a:r>
            <a:rPr lang="fr-FR" b="1" i="1" dirty="0" smtClean="0">
              <a:solidFill>
                <a:srgbClr val="5F5F5F"/>
              </a:solidFill>
            </a:rPr>
            <a:t>besoin</a:t>
          </a:r>
          <a:r>
            <a:rPr lang="fr-FR" dirty="0" smtClean="0">
              <a:solidFill>
                <a:srgbClr val="5F5F5F"/>
              </a:solidFill>
            </a:rPr>
            <a:t> </a:t>
          </a:r>
          <a:r>
            <a:rPr lang="fr-FR" dirty="0" smtClean="0"/>
            <a:t>des </a:t>
          </a:r>
          <a:r>
            <a:rPr lang="fr-FR" dirty="0" smtClean="0">
              <a:solidFill>
                <a:srgbClr val="5F5F5F"/>
              </a:solidFill>
            </a:rPr>
            <a:t>utilisateurs</a:t>
          </a:r>
          <a:r>
            <a:rPr lang="fr-FR" dirty="0" smtClean="0"/>
            <a:t>…</a:t>
          </a:r>
          <a:endParaRPr lang="fr-FR" dirty="0"/>
        </a:p>
      </dgm:t>
    </dgm:pt>
    <dgm:pt modelId="{CE0716CC-2A26-4292-8853-4C700E550E31}" type="parTrans" cxnId="{9ADAFAE0-454B-41B0-90D7-B62A552949D7}">
      <dgm:prSet/>
      <dgm:spPr/>
      <dgm:t>
        <a:bodyPr/>
        <a:lstStyle/>
        <a:p>
          <a:endParaRPr lang="fr-FR"/>
        </a:p>
      </dgm:t>
    </dgm:pt>
    <dgm:pt modelId="{7622BA3D-A341-4C7F-8BBE-BD6ACFD8097F}" type="sibTrans" cxnId="{9ADAFAE0-454B-41B0-90D7-B62A552949D7}">
      <dgm:prSet/>
      <dgm:spPr/>
      <dgm:t>
        <a:bodyPr/>
        <a:lstStyle/>
        <a:p>
          <a:endParaRPr lang="fr-FR"/>
        </a:p>
      </dgm:t>
    </dgm:pt>
    <dgm:pt modelId="{AA2BD30F-3129-49D2-A55B-A6ED5BA34E2B}">
      <dgm:prSet/>
      <dgm:spPr>
        <a:solidFill>
          <a:srgbClr val="DEE6F0">
            <a:alpha val="90000"/>
          </a:srgbClr>
        </a:solidFill>
      </dgm:spPr>
      <dgm:t>
        <a:bodyPr/>
        <a:lstStyle/>
        <a:p>
          <a:r>
            <a:rPr lang="fr-FR" dirty="0" smtClean="0"/>
            <a:t>… mais aussi à leurs </a:t>
          </a:r>
          <a:r>
            <a:rPr lang="fr-FR" b="1" i="1" dirty="0" smtClean="0">
              <a:solidFill>
                <a:srgbClr val="5F5F5F"/>
              </a:solidFill>
            </a:rPr>
            <a:t>envies</a:t>
          </a:r>
        </a:p>
      </dgm:t>
    </dgm:pt>
    <dgm:pt modelId="{190C28A9-63DA-465B-A916-FA88262BCAFA}" type="parTrans" cxnId="{D1A97FF5-2FE5-48E3-920E-59017DD79EF8}">
      <dgm:prSet/>
      <dgm:spPr/>
      <dgm:t>
        <a:bodyPr/>
        <a:lstStyle/>
        <a:p>
          <a:endParaRPr lang="fr-FR"/>
        </a:p>
      </dgm:t>
    </dgm:pt>
    <dgm:pt modelId="{4B527EB6-7CD7-427F-9389-DAAE1FF197B6}" type="sibTrans" cxnId="{D1A97FF5-2FE5-48E3-920E-59017DD79EF8}">
      <dgm:prSet/>
      <dgm:spPr/>
      <dgm:t>
        <a:bodyPr/>
        <a:lstStyle/>
        <a:p>
          <a:endParaRPr lang="fr-FR"/>
        </a:p>
      </dgm:t>
    </dgm:pt>
    <dgm:pt modelId="{BF184076-5965-4838-AD6B-E8CDA1B2616B}">
      <dgm:prSet/>
      <dgm:spPr>
        <a:solidFill>
          <a:srgbClr val="DEE6F0">
            <a:alpha val="90000"/>
          </a:srgbClr>
        </a:solidFill>
      </dgm:spPr>
      <dgm:t>
        <a:bodyPr/>
        <a:lstStyle/>
        <a:p>
          <a:r>
            <a:rPr lang="fr-FR" dirty="0" smtClean="0">
              <a:solidFill>
                <a:srgbClr val="5F5F5F"/>
              </a:solidFill>
            </a:rPr>
            <a:t>C’est également l’opportunité de soigner l’</a:t>
          </a:r>
          <a:r>
            <a:rPr lang="fr-FR" b="1" dirty="0" smtClean="0">
              <a:solidFill>
                <a:srgbClr val="5F5F5F"/>
              </a:solidFill>
            </a:rPr>
            <a:t>image positive de la </a:t>
          </a:r>
          <a:r>
            <a:rPr lang="fr-FR" b="1" dirty="0" smtClean="0">
              <a:solidFill>
                <a:srgbClr val="5F5F5F"/>
              </a:solidFill>
            </a:rPr>
            <a:t>DSI</a:t>
          </a:r>
          <a:endParaRPr lang="fr-FR" b="1" dirty="0">
            <a:solidFill>
              <a:srgbClr val="5F5F5F"/>
            </a:solidFill>
          </a:endParaRPr>
        </a:p>
      </dgm:t>
    </dgm:pt>
    <dgm:pt modelId="{59C45F0E-9AC5-4587-BBAB-DF2224098128}" type="parTrans" cxnId="{179C1D4E-0955-4B5D-9F09-A0AB14BDBB94}">
      <dgm:prSet/>
      <dgm:spPr/>
      <dgm:t>
        <a:bodyPr/>
        <a:lstStyle/>
        <a:p>
          <a:endParaRPr lang="fr-FR"/>
        </a:p>
      </dgm:t>
    </dgm:pt>
    <dgm:pt modelId="{A1B10A40-73DA-4323-8D7B-06CE53E19B03}" type="sibTrans" cxnId="{179C1D4E-0955-4B5D-9F09-A0AB14BDBB94}">
      <dgm:prSet/>
      <dgm:spPr/>
      <dgm:t>
        <a:bodyPr/>
        <a:lstStyle/>
        <a:p>
          <a:endParaRPr lang="fr-FR"/>
        </a:p>
      </dgm:t>
    </dgm:pt>
    <dgm:pt modelId="{A7B0BF4E-54F8-4364-8461-F2A27A13B665}" type="pres">
      <dgm:prSet presAssocID="{931EF19A-3387-49F0-94B0-3017935F70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05D50FF-0BF4-471E-9683-8BC4565B6AB9}" type="pres">
      <dgm:prSet presAssocID="{2E1811B7-2209-4A86-B55A-E9673D964753}" presName="parentLin" presStyleCnt="0"/>
      <dgm:spPr/>
    </dgm:pt>
    <dgm:pt modelId="{1A702750-9CEA-4182-B849-816C39C3FD65}" type="pres">
      <dgm:prSet presAssocID="{2E1811B7-2209-4A86-B55A-E9673D964753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BC8576AD-761E-4913-B67E-6EAAA73B4B98}" type="pres">
      <dgm:prSet presAssocID="{2E1811B7-2209-4A86-B55A-E9673D964753}" presName="parentText" presStyleLbl="node1" presStyleIdx="0" presStyleCnt="4" custScaleX="127345" custLinFactNeighborY="-27768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4FE55EB1-3795-4DF7-B7D2-CC8692E0842E}" type="pres">
      <dgm:prSet presAssocID="{2E1811B7-2209-4A86-B55A-E9673D964753}" presName="negativeSpace" presStyleCnt="0"/>
      <dgm:spPr/>
    </dgm:pt>
    <dgm:pt modelId="{4E752733-934D-4B44-8D12-9B2221845533}" type="pres">
      <dgm:prSet presAssocID="{2E1811B7-2209-4A86-B55A-E9673D964753}" presName="childText" presStyleLbl="conFgAcc1" presStyleIdx="0" presStyleCnt="4" custLinFactY="-11099" custLinFactNeighborY="-100000">
        <dgm:presLayoutVars>
          <dgm:bulletEnabled val="1"/>
        </dgm:presLayoutVars>
      </dgm:prSet>
      <dgm:spPr/>
    </dgm:pt>
    <dgm:pt modelId="{056BDA42-B6FC-478A-B337-3FF1DE9A288C}" type="pres">
      <dgm:prSet presAssocID="{FC991F38-83EE-46B6-9081-8FAA06C4DFDF}" presName="spaceBetweenRectangles" presStyleCnt="0"/>
      <dgm:spPr/>
    </dgm:pt>
    <dgm:pt modelId="{5D1D4C9A-D3BE-4551-9C7D-FB1D8B8285A7}" type="pres">
      <dgm:prSet presAssocID="{E1193200-1654-43CE-AF2C-C36C57FD844E}" presName="parentLin" presStyleCnt="0"/>
      <dgm:spPr/>
    </dgm:pt>
    <dgm:pt modelId="{DC285396-E893-42D7-A257-9C3068B646D5}" type="pres">
      <dgm:prSet presAssocID="{E1193200-1654-43CE-AF2C-C36C57FD844E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A2CF1513-D01E-4715-A3CE-6D420F095BB9}" type="pres">
      <dgm:prSet presAssocID="{E1193200-1654-43CE-AF2C-C36C57FD844E}" presName="parentText" presStyleLbl="node1" presStyleIdx="1" presStyleCnt="4" custScaleX="127345" custLinFactNeighborY="8207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E9F071A8-C001-47CC-B85B-C8C62A3F5890}" type="pres">
      <dgm:prSet presAssocID="{E1193200-1654-43CE-AF2C-C36C57FD844E}" presName="negativeSpace" presStyleCnt="0"/>
      <dgm:spPr/>
    </dgm:pt>
    <dgm:pt modelId="{43778BD8-A8E3-4B7C-BFCF-A03D07EAF361}" type="pres">
      <dgm:prSet presAssocID="{E1193200-1654-43CE-AF2C-C36C57FD844E}" presName="childText" presStyleLbl="conFgAcc1" presStyleIdx="1" presStyleCnt="4" custLinFactNeighborY="448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007D8B-E9B9-410F-9A6C-28084D2DA00A}" type="pres">
      <dgm:prSet presAssocID="{F5DF5BB3-9A22-48B6-A6DE-20DE79702331}" presName="spaceBetweenRectangles" presStyleCnt="0"/>
      <dgm:spPr/>
    </dgm:pt>
    <dgm:pt modelId="{E14ED533-0C4D-4D1E-BC65-320C36EA3338}" type="pres">
      <dgm:prSet presAssocID="{3B2BE295-9C16-4181-8155-5E490B45B331}" presName="parentLin" presStyleCnt="0"/>
      <dgm:spPr/>
    </dgm:pt>
    <dgm:pt modelId="{ED87AF51-A0C3-4D8D-8A94-04EF1435D5AA}" type="pres">
      <dgm:prSet presAssocID="{3B2BE295-9C16-4181-8155-5E490B45B331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4382A3F1-708A-4439-8A55-30A85A7C653E}" type="pres">
      <dgm:prSet presAssocID="{3B2BE295-9C16-4181-8155-5E490B45B331}" presName="parentText" presStyleLbl="node1" presStyleIdx="2" presStyleCnt="4" custScaleX="127345" custLinFactNeighborY="30910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944F430A-0CA4-46D7-A4F8-356985A3F92F}" type="pres">
      <dgm:prSet presAssocID="{3B2BE295-9C16-4181-8155-5E490B45B331}" presName="negativeSpace" presStyleCnt="0"/>
      <dgm:spPr/>
    </dgm:pt>
    <dgm:pt modelId="{74EA83AE-4143-41DC-8ABD-7E91CD4BD3AC}" type="pres">
      <dgm:prSet presAssocID="{3B2BE295-9C16-4181-8155-5E490B45B331}" presName="childText" presStyleLbl="conFgAcc1" presStyleIdx="2" presStyleCnt="4" custLinFactY="4378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20D668-2491-4BE9-8AB0-6B1912DD7A97}" type="pres">
      <dgm:prSet presAssocID="{046BD36B-7057-4CA0-8488-64CCBE5111CC}" presName="spaceBetweenRectangles" presStyleCnt="0"/>
      <dgm:spPr/>
    </dgm:pt>
    <dgm:pt modelId="{1152AA6C-34CD-46AF-8903-7A19D2B457AD}" type="pres">
      <dgm:prSet presAssocID="{58518173-31D6-4875-B41F-0525A9F57896}" presName="parentLin" presStyleCnt="0"/>
      <dgm:spPr/>
    </dgm:pt>
    <dgm:pt modelId="{D754574B-E694-4A97-B2E7-EF23E68B1E2B}" type="pres">
      <dgm:prSet presAssocID="{58518173-31D6-4875-B41F-0525A9F57896}" presName="parentLeftMargin" presStyleLbl="node1" presStyleIdx="2" presStyleCnt="4" custScaleX="127345" custLinFactNeighborY="-3343"/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13EE3D32-38FB-45D1-AB5F-4CA238E906D3}" type="pres">
      <dgm:prSet presAssocID="{58518173-31D6-4875-B41F-0525A9F57896}" presName="parentText" presStyleLbl="node1" presStyleIdx="3" presStyleCnt="4" custScaleX="126998" custLinFactNeighborX="-23233" custLinFactNeighborY="42362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0BF42A58-25AA-45EA-B438-F7C237596CF3}" type="pres">
      <dgm:prSet presAssocID="{58518173-31D6-4875-B41F-0525A9F57896}" presName="negativeSpace" presStyleCnt="0"/>
      <dgm:spPr/>
    </dgm:pt>
    <dgm:pt modelId="{81BAC0BE-C3A2-43F0-A78C-8E66520673E5}" type="pres">
      <dgm:prSet presAssocID="{58518173-31D6-4875-B41F-0525A9F57896}" presName="childText" presStyleLbl="conFgAcc1" presStyleIdx="3" presStyleCnt="4" custLinFactNeighborY="664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79C1D4E-0955-4B5D-9F09-A0AB14BDBB94}" srcId="{58518173-31D6-4875-B41F-0525A9F57896}" destId="{BF184076-5965-4838-AD6B-E8CDA1B2616B}" srcOrd="2" destOrd="0" parTransId="{59C45F0E-9AC5-4587-BBAB-DF2224098128}" sibTransId="{A1B10A40-73DA-4323-8D7B-06CE53E19B03}"/>
    <dgm:cxn modelId="{13E134B4-5251-4366-ABDB-A1EB8C5F9256}" srcId="{931EF19A-3387-49F0-94B0-3017935F707D}" destId="{2E1811B7-2209-4A86-B55A-E9673D964753}" srcOrd="0" destOrd="0" parTransId="{3FCF6081-117F-45A0-93EB-472640F57D9F}" sibTransId="{FC991F38-83EE-46B6-9081-8FAA06C4DFDF}"/>
    <dgm:cxn modelId="{4A2A07BA-80B2-47D0-96FD-0CD2B42729E6}" type="presOf" srcId="{BF184076-5965-4838-AD6B-E8CDA1B2616B}" destId="{81BAC0BE-C3A2-43F0-A78C-8E66520673E5}" srcOrd="0" destOrd="2" presId="urn:microsoft.com/office/officeart/2005/8/layout/list1"/>
    <dgm:cxn modelId="{8084E5A1-22FC-4024-BDEE-E3D7E9091B12}" type="presOf" srcId="{2E1811B7-2209-4A86-B55A-E9673D964753}" destId="{1A702750-9CEA-4182-B849-816C39C3FD65}" srcOrd="0" destOrd="0" presId="urn:microsoft.com/office/officeart/2005/8/layout/list1"/>
    <dgm:cxn modelId="{FAACA26C-199D-43B3-8D77-FFFB059BA23B}" type="presOf" srcId="{58518173-31D6-4875-B41F-0525A9F57896}" destId="{13EE3D32-38FB-45D1-AB5F-4CA238E906D3}" srcOrd="1" destOrd="0" presId="urn:microsoft.com/office/officeart/2005/8/layout/list1"/>
    <dgm:cxn modelId="{243C9899-9F59-4FE5-9B98-FCDAF2F132F8}" type="presOf" srcId="{2E1811B7-2209-4A86-B55A-E9673D964753}" destId="{BC8576AD-761E-4913-B67E-6EAAA73B4B98}" srcOrd="1" destOrd="0" presId="urn:microsoft.com/office/officeart/2005/8/layout/list1"/>
    <dgm:cxn modelId="{6A67BC64-30E5-4A90-8E88-CD8ADCB9D070}" type="presOf" srcId="{3B2BE295-9C16-4181-8155-5E490B45B331}" destId="{4382A3F1-708A-4439-8A55-30A85A7C653E}" srcOrd="1" destOrd="0" presId="urn:microsoft.com/office/officeart/2005/8/layout/list1"/>
    <dgm:cxn modelId="{2DFE7803-9EEE-47AC-A639-256082246252}" srcId="{3B2BE295-9C16-4181-8155-5E490B45B331}" destId="{44FA5946-1547-4660-A7E6-A04A2126CA03}" srcOrd="2" destOrd="0" parTransId="{F5B824B7-AE57-4B65-9F71-636849947457}" sibTransId="{CC3D7C56-7EA8-478E-A9DD-95F71F7F6C46}"/>
    <dgm:cxn modelId="{D1A97FF5-2FE5-48E3-920E-59017DD79EF8}" srcId="{58518173-31D6-4875-B41F-0525A9F57896}" destId="{AA2BD30F-3129-49D2-A55B-A6ED5BA34E2B}" srcOrd="1" destOrd="0" parTransId="{190C28A9-63DA-465B-A916-FA88262BCAFA}" sibTransId="{4B527EB6-7CD7-427F-9389-DAAE1FF197B6}"/>
    <dgm:cxn modelId="{E1BA6F62-D36E-447C-BB83-6AED48E7CFCA}" type="presOf" srcId="{7F934C40-7B90-468F-A615-64561FEBC20D}" destId="{74EA83AE-4143-41DC-8ABD-7E91CD4BD3AC}" srcOrd="0" destOrd="1" presId="urn:microsoft.com/office/officeart/2005/8/layout/list1"/>
    <dgm:cxn modelId="{B7F61388-4D64-4D0C-92B9-C3077F889768}" srcId="{931EF19A-3387-49F0-94B0-3017935F707D}" destId="{58518173-31D6-4875-B41F-0525A9F57896}" srcOrd="3" destOrd="0" parTransId="{B7C2CDE2-2A4D-4E8E-97F7-C0DF32392A45}" sibTransId="{D7FA5940-EA71-476E-9850-220852703B4A}"/>
    <dgm:cxn modelId="{7D6A2FE9-4BE1-441D-855B-6BC017A63296}" type="presOf" srcId="{931EF19A-3387-49F0-94B0-3017935F707D}" destId="{A7B0BF4E-54F8-4364-8461-F2A27A13B665}" srcOrd="0" destOrd="0" presId="urn:microsoft.com/office/officeart/2005/8/layout/list1"/>
    <dgm:cxn modelId="{BEA7D436-D24D-4E9E-804E-C5DA5E005862}" type="presOf" srcId="{E054DEFB-B04A-44C5-98AE-1990CE608EE2}" destId="{81BAC0BE-C3A2-43F0-A78C-8E66520673E5}" srcOrd="0" destOrd="0" presId="urn:microsoft.com/office/officeart/2005/8/layout/list1"/>
    <dgm:cxn modelId="{FB5AAB8F-F8B5-4658-9DD3-19F7DECD38ED}" type="presOf" srcId="{E1193200-1654-43CE-AF2C-C36C57FD844E}" destId="{DC285396-E893-42D7-A257-9C3068B646D5}" srcOrd="0" destOrd="0" presId="urn:microsoft.com/office/officeart/2005/8/layout/list1"/>
    <dgm:cxn modelId="{C9886680-E488-4511-892C-FB167A456B49}" type="presOf" srcId="{E1193200-1654-43CE-AF2C-C36C57FD844E}" destId="{A2CF1513-D01E-4715-A3CE-6D420F095BB9}" srcOrd="1" destOrd="0" presId="urn:microsoft.com/office/officeart/2005/8/layout/list1"/>
    <dgm:cxn modelId="{70405BE7-ED3D-4AD4-9B8E-6CE4619F48A8}" type="presOf" srcId="{4881A40C-F990-4307-86EC-69CB07BD4B98}" destId="{74EA83AE-4143-41DC-8ABD-7E91CD4BD3AC}" srcOrd="0" destOrd="0" presId="urn:microsoft.com/office/officeart/2005/8/layout/list1"/>
    <dgm:cxn modelId="{9ADAFAE0-454B-41B0-90D7-B62A552949D7}" srcId="{58518173-31D6-4875-B41F-0525A9F57896}" destId="{E054DEFB-B04A-44C5-98AE-1990CE608EE2}" srcOrd="0" destOrd="0" parTransId="{CE0716CC-2A26-4292-8853-4C700E550E31}" sibTransId="{7622BA3D-A341-4C7F-8BBE-BD6ACFD8097F}"/>
    <dgm:cxn modelId="{549C6481-2540-4F31-B68F-B0AE81ED7D57}" type="presOf" srcId="{3B2BE295-9C16-4181-8155-5E490B45B331}" destId="{ED87AF51-A0C3-4D8D-8A94-04EF1435D5AA}" srcOrd="0" destOrd="0" presId="urn:microsoft.com/office/officeart/2005/8/layout/list1"/>
    <dgm:cxn modelId="{926E7E1B-47FD-461C-98D6-E26269C5CAE6}" type="presOf" srcId="{AA2BD30F-3129-49D2-A55B-A6ED5BA34E2B}" destId="{81BAC0BE-C3A2-43F0-A78C-8E66520673E5}" srcOrd="0" destOrd="1" presId="urn:microsoft.com/office/officeart/2005/8/layout/list1"/>
    <dgm:cxn modelId="{338E8C0E-F834-4D3B-88B0-2C9FC7D215D6}" type="presOf" srcId="{58518173-31D6-4875-B41F-0525A9F57896}" destId="{D754574B-E694-4A97-B2E7-EF23E68B1E2B}" srcOrd="0" destOrd="0" presId="urn:microsoft.com/office/officeart/2005/8/layout/list1"/>
    <dgm:cxn modelId="{F1220C09-7BAA-4E7F-B209-3CF086CE31C0}" srcId="{931EF19A-3387-49F0-94B0-3017935F707D}" destId="{3B2BE295-9C16-4181-8155-5E490B45B331}" srcOrd="2" destOrd="0" parTransId="{1FC0232C-85B2-4FFA-9D92-7CAA5D5A01D5}" sibTransId="{046BD36B-7057-4CA0-8488-64CCBE5111CC}"/>
    <dgm:cxn modelId="{8276F5E2-03FD-4A5E-A2C1-C2ED10D3D825}" srcId="{3B2BE295-9C16-4181-8155-5E490B45B331}" destId="{7F934C40-7B90-468F-A615-64561FEBC20D}" srcOrd="1" destOrd="0" parTransId="{15E5C317-A57F-4D15-B67D-73E6D025513B}" sibTransId="{2F67DDDF-886D-423D-8979-FE438CDD03D2}"/>
    <dgm:cxn modelId="{CDCF457D-E2B3-41AE-A24C-6973525F0B76}" srcId="{3B2BE295-9C16-4181-8155-5E490B45B331}" destId="{4881A40C-F990-4307-86EC-69CB07BD4B98}" srcOrd="0" destOrd="0" parTransId="{828F19CF-EC88-43A7-A0DE-E3115B356D39}" sibTransId="{07EA338B-C7A5-4A6A-9F79-24F82805BE76}"/>
    <dgm:cxn modelId="{DBD86E0B-2A90-4329-AB67-2D41E494FCF0}" type="presOf" srcId="{44FA5946-1547-4660-A7E6-A04A2126CA03}" destId="{74EA83AE-4143-41DC-8ABD-7E91CD4BD3AC}" srcOrd="0" destOrd="2" presId="urn:microsoft.com/office/officeart/2005/8/layout/list1"/>
    <dgm:cxn modelId="{2E7E7F4B-61BD-4F3E-A659-0ECCD6D32B2E}" srcId="{E1193200-1654-43CE-AF2C-C36C57FD844E}" destId="{6660E5AB-D419-4E3D-8815-6467D85EAFEF}" srcOrd="0" destOrd="0" parTransId="{E247AC53-19D2-45A3-A2E8-BF776F2BC592}" sibTransId="{7C0FEDF8-D9F6-4C65-95E9-A5E9B3EBECE1}"/>
    <dgm:cxn modelId="{A1ABF111-3DC0-4AB6-9978-81EF46C64433}" type="presOf" srcId="{6660E5AB-D419-4E3D-8815-6467D85EAFEF}" destId="{43778BD8-A8E3-4B7C-BFCF-A03D07EAF361}" srcOrd="0" destOrd="0" presId="urn:microsoft.com/office/officeart/2005/8/layout/list1"/>
    <dgm:cxn modelId="{50E5BD23-75FE-49E7-B07F-48A3D8875D96}" srcId="{931EF19A-3387-49F0-94B0-3017935F707D}" destId="{E1193200-1654-43CE-AF2C-C36C57FD844E}" srcOrd="1" destOrd="0" parTransId="{07265940-EF4D-4540-A433-457DA9A4880E}" sibTransId="{F5DF5BB3-9A22-48B6-A6DE-20DE79702331}"/>
    <dgm:cxn modelId="{F0E8BB94-46E5-42DE-9D85-F564C5EAB68D}" type="presParOf" srcId="{A7B0BF4E-54F8-4364-8461-F2A27A13B665}" destId="{C05D50FF-0BF4-471E-9683-8BC4565B6AB9}" srcOrd="0" destOrd="0" presId="urn:microsoft.com/office/officeart/2005/8/layout/list1"/>
    <dgm:cxn modelId="{C08C78EF-CDA1-401C-85CC-BDE8BF8B727E}" type="presParOf" srcId="{C05D50FF-0BF4-471E-9683-8BC4565B6AB9}" destId="{1A702750-9CEA-4182-B849-816C39C3FD65}" srcOrd="0" destOrd="0" presId="urn:microsoft.com/office/officeart/2005/8/layout/list1"/>
    <dgm:cxn modelId="{4F2C93F0-62EE-42A3-AC1C-89A7142155E0}" type="presParOf" srcId="{C05D50FF-0BF4-471E-9683-8BC4565B6AB9}" destId="{BC8576AD-761E-4913-B67E-6EAAA73B4B98}" srcOrd="1" destOrd="0" presId="urn:microsoft.com/office/officeart/2005/8/layout/list1"/>
    <dgm:cxn modelId="{7963FE65-8F11-4B50-BC0E-229FDD3FB816}" type="presParOf" srcId="{A7B0BF4E-54F8-4364-8461-F2A27A13B665}" destId="{4FE55EB1-3795-4DF7-B7D2-CC8692E0842E}" srcOrd="1" destOrd="0" presId="urn:microsoft.com/office/officeart/2005/8/layout/list1"/>
    <dgm:cxn modelId="{4DAFC91C-3C78-4D07-93A1-41BC565077F9}" type="presParOf" srcId="{A7B0BF4E-54F8-4364-8461-F2A27A13B665}" destId="{4E752733-934D-4B44-8D12-9B2221845533}" srcOrd="2" destOrd="0" presId="urn:microsoft.com/office/officeart/2005/8/layout/list1"/>
    <dgm:cxn modelId="{98890D45-24A6-4653-B925-ECE229CBC583}" type="presParOf" srcId="{A7B0BF4E-54F8-4364-8461-F2A27A13B665}" destId="{056BDA42-B6FC-478A-B337-3FF1DE9A288C}" srcOrd="3" destOrd="0" presId="urn:microsoft.com/office/officeart/2005/8/layout/list1"/>
    <dgm:cxn modelId="{0F817050-39F2-4A86-AE67-4AC4F9C83E17}" type="presParOf" srcId="{A7B0BF4E-54F8-4364-8461-F2A27A13B665}" destId="{5D1D4C9A-D3BE-4551-9C7D-FB1D8B8285A7}" srcOrd="4" destOrd="0" presId="urn:microsoft.com/office/officeart/2005/8/layout/list1"/>
    <dgm:cxn modelId="{3E89CE1A-4F9D-472C-B49D-850363FF4EAE}" type="presParOf" srcId="{5D1D4C9A-D3BE-4551-9C7D-FB1D8B8285A7}" destId="{DC285396-E893-42D7-A257-9C3068B646D5}" srcOrd="0" destOrd="0" presId="urn:microsoft.com/office/officeart/2005/8/layout/list1"/>
    <dgm:cxn modelId="{E0026675-E77D-4F45-A219-5AEA59689290}" type="presParOf" srcId="{5D1D4C9A-D3BE-4551-9C7D-FB1D8B8285A7}" destId="{A2CF1513-D01E-4715-A3CE-6D420F095BB9}" srcOrd="1" destOrd="0" presId="urn:microsoft.com/office/officeart/2005/8/layout/list1"/>
    <dgm:cxn modelId="{A3B847CD-CC61-407F-B301-1F48EFFC25DE}" type="presParOf" srcId="{A7B0BF4E-54F8-4364-8461-F2A27A13B665}" destId="{E9F071A8-C001-47CC-B85B-C8C62A3F5890}" srcOrd="5" destOrd="0" presId="urn:microsoft.com/office/officeart/2005/8/layout/list1"/>
    <dgm:cxn modelId="{D89F4118-7641-42C7-8379-2466046A60ED}" type="presParOf" srcId="{A7B0BF4E-54F8-4364-8461-F2A27A13B665}" destId="{43778BD8-A8E3-4B7C-BFCF-A03D07EAF361}" srcOrd="6" destOrd="0" presId="urn:microsoft.com/office/officeart/2005/8/layout/list1"/>
    <dgm:cxn modelId="{98AC34B4-3005-4758-8DC9-DD6481E5B6BC}" type="presParOf" srcId="{A7B0BF4E-54F8-4364-8461-F2A27A13B665}" destId="{01007D8B-E9B9-410F-9A6C-28084D2DA00A}" srcOrd="7" destOrd="0" presId="urn:microsoft.com/office/officeart/2005/8/layout/list1"/>
    <dgm:cxn modelId="{22213BE9-8FF3-4147-AF22-13E5916F61A6}" type="presParOf" srcId="{A7B0BF4E-54F8-4364-8461-F2A27A13B665}" destId="{E14ED533-0C4D-4D1E-BC65-320C36EA3338}" srcOrd="8" destOrd="0" presId="urn:microsoft.com/office/officeart/2005/8/layout/list1"/>
    <dgm:cxn modelId="{FF483867-B2BA-4F82-8655-31745FF6F012}" type="presParOf" srcId="{E14ED533-0C4D-4D1E-BC65-320C36EA3338}" destId="{ED87AF51-A0C3-4D8D-8A94-04EF1435D5AA}" srcOrd="0" destOrd="0" presId="urn:microsoft.com/office/officeart/2005/8/layout/list1"/>
    <dgm:cxn modelId="{F8EC85B3-89EC-4F8D-A1A0-929420F0DF66}" type="presParOf" srcId="{E14ED533-0C4D-4D1E-BC65-320C36EA3338}" destId="{4382A3F1-708A-4439-8A55-30A85A7C653E}" srcOrd="1" destOrd="0" presId="urn:microsoft.com/office/officeart/2005/8/layout/list1"/>
    <dgm:cxn modelId="{9A82B0DA-65FD-4478-8F2C-3D7B5A496FD1}" type="presParOf" srcId="{A7B0BF4E-54F8-4364-8461-F2A27A13B665}" destId="{944F430A-0CA4-46D7-A4F8-356985A3F92F}" srcOrd="9" destOrd="0" presId="urn:microsoft.com/office/officeart/2005/8/layout/list1"/>
    <dgm:cxn modelId="{B95CD527-9429-4D40-AAEA-ED78B104783A}" type="presParOf" srcId="{A7B0BF4E-54F8-4364-8461-F2A27A13B665}" destId="{74EA83AE-4143-41DC-8ABD-7E91CD4BD3AC}" srcOrd="10" destOrd="0" presId="urn:microsoft.com/office/officeart/2005/8/layout/list1"/>
    <dgm:cxn modelId="{3DF0F169-FAEF-473E-B8BD-C48AE1E638C1}" type="presParOf" srcId="{A7B0BF4E-54F8-4364-8461-F2A27A13B665}" destId="{CF20D668-2491-4BE9-8AB0-6B1912DD7A97}" srcOrd="11" destOrd="0" presId="urn:microsoft.com/office/officeart/2005/8/layout/list1"/>
    <dgm:cxn modelId="{5AD545E6-E552-4943-8487-4902EFDD2AAC}" type="presParOf" srcId="{A7B0BF4E-54F8-4364-8461-F2A27A13B665}" destId="{1152AA6C-34CD-46AF-8903-7A19D2B457AD}" srcOrd="12" destOrd="0" presId="urn:microsoft.com/office/officeart/2005/8/layout/list1"/>
    <dgm:cxn modelId="{6107E575-130B-4CF6-B759-F2AFED9B8277}" type="presParOf" srcId="{1152AA6C-34CD-46AF-8903-7A19D2B457AD}" destId="{D754574B-E694-4A97-B2E7-EF23E68B1E2B}" srcOrd="0" destOrd="0" presId="urn:microsoft.com/office/officeart/2005/8/layout/list1"/>
    <dgm:cxn modelId="{C06339BF-9F38-4800-9DD9-D4CD80D41DB4}" type="presParOf" srcId="{1152AA6C-34CD-46AF-8903-7A19D2B457AD}" destId="{13EE3D32-38FB-45D1-AB5F-4CA238E906D3}" srcOrd="1" destOrd="0" presId="urn:microsoft.com/office/officeart/2005/8/layout/list1"/>
    <dgm:cxn modelId="{5C130F4B-FEB0-4CA3-84C1-58CBC96C14BE}" type="presParOf" srcId="{A7B0BF4E-54F8-4364-8461-F2A27A13B665}" destId="{0BF42A58-25AA-45EA-B438-F7C237596CF3}" srcOrd="13" destOrd="0" presId="urn:microsoft.com/office/officeart/2005/8/layout/list1"/>
    <dgm:cxn modelId="{69F7846B-AB86-4D09-8120-88BD9676A309}" type="presParOf" srcId="{A7B0BF4E-54F8-4364-8461-F2A27A13B665}" destId="{81BAC0BE-C3A2-43F0-A78C-8E66520673E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A39A8-5E29-424D-B95E-FFD852EEB58C}">
      <dsp:nvSpPr>
        <dsp:cNvPr id="0" name=""/>
        <dsp:cNvSpPr/>
      </dsp:nvSpPr>
      <dsp:spPr>
        <a:xfrm>
          <a:off x="0" y="3619375"/>
          <a:ext cx="9433047" cy="1492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L’une des approches qu’ils adoptent est d’</a:t>
          </a:r>
          <a:r>
            <a:rPr lang="fr-FR" sz="2200" kern="1200" dirty="0" smtClean="0">
              <a:solidFill>
                <a:schemeClr val="tx2"/>
              </a:solidFill>
            </a:rPr>
            <a:t>utiliser leur matériel personnel</a:t>
          </a:r>
          <a:endParaRPr lang="fr-FR" sz="2200" kern="1200" dirty="0">
            <a:solidFill>
              <a:schemeClr val="tx2"/>
            </a:solidFill>
          </a:endParaRPr>
        </a:p>
      </dsp:txBody>
      <dsp:txXfrm>
        <a:off x="0" y="3619375"/>
        <a:ext cx="9433047" cy="806128"/>
      </dsp:txXfrm>
    </dsp:sp>
    <dsp:sp modelId="{14183337-8768-42D5-8272-1B0741083A76}">
      <dsp:nvSpPr>
        <dsp:cNvPr id="0" name=""/>
        <dsp:cNvSpPr/>
      </dsp:nvSpPr>
      <dsp:spPr>
        <a:xfrm>
          <a:off x="4080" y="4395647"/>
          <a:ext cx="2708316" cy="6867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En premier lieu, les </a:t>
          </a:r>
          <a:r>
            <a:rPr lang="fr-FR" sz="1600" kern="1200" dirty="0" err="1" smtClean="0"/>
            <a:t>smartphones</a:t>
          </a:r>
          <a:endParaRPr lang="fr-FR" sz="1600" kern="1200" dirty="0"/>
        </a:p>
      </dsp:txBody>
      <dsp:txXfrm>
        <a:off x="4080" y="4395647"/>
        <a:ext cx="2708316" cy="686701"/>
      </dsp:txXfrm>
    </dsp:sp>
    <dsp:sp modelId="{2038C5F0-0E0C-4573-BA6B-71EE85973F78}">
      <dsp:nvSpPr>
        <dsp:cNvPr id="0" name=""/>
        <dsp:cNvSpPr/>
      </dsp:nvSpPr>
      <dsp:spPr>
        <a:xfrm>
          <a:off x="2712396" y="4395647"/>
          <a:ext cx="2708316" cy="6867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Mais aussi les PC ultraportables, les Mac…</a:t>
          </a:r>
          <a:endParaRPr lang="fr-FR" sz="1600" kern="1200" dirty="0"/>
        </a:p>
      </dsp:txBody>
      <dsp:txXfrm>
        <a:off x="2712396" y="4395647"/>
        <a:ext cx="2708316" cy="686701"/>
      </dsp:txXfrm>
    </dsp:sp>
    <dsp:sp modelId="{281DF70D-EA66-43DE-96C5-F1D951B1F615}">
      <dsp:nvSpPr>
        <dsp:cNvPr id="0" name=""/>
        <dsp:cNvSpPr/>
      </dsp:nvSpPr>
      <dsp:spPr>
        <a:xfrm>
          <a:off x="5420713" y="4395647"/>
          <a:ext cx="4008254" cy="6867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Et les usages qui vont avec : réseaux sociaux, gestion de projets, « </a:t>
          </a:r>
          <a:r>
            <a:rPr lang="fr-FR" sz="1600" i="1" kern="1200" dirty="0" err="1" smtClean="0"/>
            <a:t>doodles</a:t>
          </a:r>
          <a:r>
            <a:rPr lang="fr-FR" sz="1600" i="1" kern="1200" dirty="0" smtClean="0"/>
            <a:t> »</a:t>
          </a:r>
          <a:r>
            <a:rPr lang="fr-FR" sz="1600" kern="1200" dirty="0" smtClean="0"/>
            <a:t>…</a:t>
          </a:r>
          <a:endParaRPr lang="fr-FR" sz="1600" kern="1200" dirty="0"/>
        </a:p>
      </dsp:txBody>
      <dsp:txXfrm>
        <a:off x="5420713" y="4395647"/>
        <a:ext cx="4008254" cy="686701"/>
      </dsp:txXfrm>
    </dsp:sp>
    <dsp:sp modelId="{06F257E9-051C-4B5E-BD80-255B0DD3ACEC}">
      <dsp:nvSpPr>
        <dsp:cNvPr id="0" name=""/>
        <dsp:cNvSpPr/>
      </dsp:nvSpPr>
      <dsp:spPr>
        <a:xfrm rot="10800000">
          <a:off x="0" y="1345795"/>
          <a:ext cx="9433047" cy="229597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Ils souhaitent </a:t>
          </a:r>
          <a:r>
            <a:rPr lang="fr-FR" sz="2200" kern="1200" dirty="0" smtClean="0"/>
            <a:t>retrouver en entreprise le </a:t>
          </a:r>
          <a:r>
            <a:rPr lang="fr-FR" sz="2200" kern="1200" dirty="0" smtClean="0">
              <a:solidFill>
                <a:schemeClr val="tx2"/>
              </a:solidFill>
            </a:rPr>
            <a:t>même niveau </a:t>
          </a:r>
          <a:r>
            <a:rPr lang="fr-FR" sz="2200" kern="1200" dirty="0" smtClean="0"/>
            <a:t>de convivialité et de performances que dans leur </a:t>
          </a:r>
          <a:r>
            <a:rPr lang="fr-FR" sz="2200" kern="1200" dirty="0" smtClean="0">
              <a:solidFill>
                <a:schemeClr val="tx2"/>
              </a:solidFill>
            </a:rPr>
            <a:t>sphère personnelle</a:t>
          </a:r>
          <a:endParaRPr lang="fr-FR" sz="2200" kern="1200" dirty="0"/>
        </a:p>
      </dsp:txBody>
      <dsp:txXfrm rot="-10800000">
        <a:off x="0" y="1345795"/>
        <a:ext cx="9433047" cy="805886"/>
      </dsp:txXfrm>
    </dsp:sp>
    <dsp:sp modelId="{9CE28B37-8877-4098-9A94-E09459D3CB55}">
      <dsp:nvSpPr>
        <dsp:cNvPr id="0" name=""/>
        <dsp:cNvSpPr/>
      </dsp:nvSpPr>
      <dsp:spPr>
        <a:xfrm>
          <a:off x="0" y="2151681"/>
          <a:ext cx="9433047" cy="6864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 SI ne suit pas toujours le rythme des technologies grand public</a:t>
          </a:r>
          <a:endParaRPr lang="fr-FR" sz="1600" kern="1200" dirty="0"/>
        </a:p>
      </dsp:txBody>
      <dsp:txXfrm>
        <a:off x="0" y="2151681"/>
        <a:ext cx="9433047" cy="686495"/>
      </dsp:txXfrm>
    </dsp:sp>
    <dsp:sp modelId="{3DAB5DC8-AB9D-4C51-8BC0-3A9181A54A4E}">
      <dsp:nvSpPr>
        <dsp:cNvPr id="0" name=""/>
        <dsp:cNvSpPr/>
      </dsp:nvSpPr>
      <dsp:spPr>
        <a:xfrm rot="10800000">
          <a:off x="0" y="362"/>
          <a:ext cx="9433047" cy="13678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Les </a:t>
          </a:r>
          <a:r>
            <a:rPr lang="fr-FR" sz="2200" kern="1200" dirty="0" smtClean="0">
              <a:solidFill>
                <a:schemeClr val="tx2"/>
              </a:solidFill>
            </a:rPr>
            <a:t>innovations</a:t>
          </a:r>
          <a:r>
            <a:rPr lang="fr-FR" sz="2200" kern="1200" dirty="0" smtClean="0"/>
            <a:t> technologies sont de plus en plus </a:t>
          </a:r>
          <a:r>
            <a:rPr lang="fr-FR" sz="2200" kern="1200" dirty="0" smtClean="0">
              <a:solidFill>
                <a:schemeClr val="tx2"/>
              </a:solidFill>
            </a:rPr>
            <a:t>accessibles</a:t>
          </a:r>
          <a:r>
            <a:rPr lang="fr-FR" sz="2200" kern="1200" dirty="0" smtClean="0"/>
            <a:t> à la majorité des utilisateurs</a:t>
          </a:r>
          <a:endParaRPr lang="fr-FR" sz="2200" kern="1200" dirty="0"/>
        </a:p>
      </dsp:txBody>
      <dsp:txXfrm rot="10800000">
        <a:off x="0" y="362"/>
        <a:ext cx="9433047" cy="888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CB658-193F-4B43-96E3-CB273F07AFF9}">
      <dsp:nvSpPr>
        <dsp:cNvPr id="0" name=""/>
        <dsp:cNvSpPr/>
      </dsp:nvSpPr>
      <dsp:spPr>
        <a:xfrm>
          <a:off x="0" y="0"/>
          <a:ext cx="9217024" cy="825036"/>
        </a:xfrm>
        <a:prstGeom prst="rect">
          <a:avLst/>
        </a:prstGeom>
        <a:solidFill>
          <a:srgbClr val="9CB9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bg1"/>
              </a:solidFill>
            </a:rPr>
            <a:t>Une </a:t>
          </a:r>
          <a:r>
            <a:rPr lang="fr-FR" sz="2400" b="1" kern="1200" dirty="0" smtClean="0">
              <a:solidFill>
                <a:schemeClr val="tx2"/>
              </a:solidFill>
            </a:rPr>
            <a:t>évolution forte des technologies </a:t>
          </a:r>
          <a:r>
            <a:rPr lang="fr-FR" sz="2400" b="1" kern="1200" dirty="0" smtClean="0">
              <a:solidFill>
                <a:schemeClr val="bg1"/>
              </a:solidFill>
            </a:rPr>
            <a:t>ces dernières années…</a:t>
          </a:r>
          <a:endParaRPr lang="en-GB" sz="2400" b="1" kern="1200" dirty="0">
            <a:solidFill>
              <a:schemeClr val="bg1"/>
            </a:solidFill>
          </a:endParaRPr>
        </a:p>
      </dsp:txBody>
      <dsp:txXfrm>
        <a:off x="0" y="0"/>
        <a:ext cx="9217024" cy="825036"/>
      </dsp:txXfrm>
    </dsp:sp>
    <dsp:sp modelId="{36F29E02-1D3B-4BD1-9F8F-D05708D0633F}">
      <dsp:nvSpPr>
        <dsp:cNvPr id="0" name=""/>
        <dsp:cNvSpPr/>
      </dsp:nvSpPr>
      <dsp:spPr>
        <a:xfrm>
          <a:off x="0" y="792056"/>
          <a:ext cx="9217024" cy="1830914"/>
        </a:xfrm>
        <a:prstGeom prst="rect">
          <a:avLst/>
        </a:prstGeom>
        <a:solidFill>
          <a:srgbClr val="DEE6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641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en-GB" sz="1000" kern="1200" dirty="0">
            <a:solidFill>
              <a:srgbClr val="5F5F5F"/>
            </a:solidFill>
            <a:latin typeface="+mn-lt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fr-FR" sz="2100" kern="12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Chiffrement intégral, </a:t>
          </a:r>
          <a:r>
            <a:rPr kumimoji="1" lang="fr-FR" sz="2100" kern="12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applications « silo », </a:t>
          </a:r>
          <a:r>
            <a:rPr kumimoji="1" lang="fr-FR" sz="2100" kern="12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puce TPM embarquée…</a:t>
          </a:r>
          <a:endParaRPr kumimoji="1" lang="en-GB" sz="2100" kern="1200" dirty="0">
            <a:solidFill>
              <a:srgbClr val="5F5F5F"/>
            </a:solidFill>
            <a:latin typeface="+mn-lt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fr-FR" sz="2100" kern="12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Virtualisation du poste de travail et synchronisation transparente</a:t>
          </a:r>
          <a:endParaRPr kumimoji="1" lang="fr-FR" sz="2100" kern="1200" dirty="0">
            <a:solidFill>
              <a:srgbClr val="5F5F5F"/>
            </a:solidFill>
            <a:latin typeface="+mn-lt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fr-FR" sz="2100" kern="12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Déport dans le Cloud de certaines fonctions de sécurité (antivirus/proxy)</a:t>
          </a:r>
          <a:endParaRPr kumimoji="1" lang="fr-FR" sz="2100" kern="1200" dirty="0">
            <a:solidFill>
              <a:srgbClr val="5F5F5F"/>
            </a:solidFill>
            <a:latin typeface="+mn-lt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fr-FR" sz="2100" kern="12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…</a:t>
          </a:r>
          <a:endParaRPr kumimoji="1" lang="fr-FR" sz="2100" kern="1200" dirty="0">
            <a:solidFill>
              <a:srgbClr val="5F5F5F"/>
            </a:solidFill>
            <a:latin typeface="+mn-lt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2100" kern="1200" dirty="0">
            <a:solidFill>
              <a:srgbClr val="00477F"/>
            </a:solidFill>
          </a:endParaRPr>
        </a:p>
      </dsp:txBody>
      <dsp:txXfrm>
        <a:off x="0" y="792056"/>
        <a:ext cx="9217024" cy="1830914"/>
      </dsp:txXfrm>
    </dsp:sp>
    <dsp:sp modelId="{8E80BA70-DA9D-446E-ABAC-B907EB17E877}">
      <dsp:nvSpPr>
        <dsp:cNvPr id="0" name=""/>
        <dsp:cNvSpPr/>
      </dsp:nvSpPr>
      <dsp:spPr>
        <a:xfrm>
          <a:off x="0" y="2711368"/>
          <a:ext cx="9217024" cy="825036"/>
        </a:xfrm>
        <a:prstGeom prst="rect">
          <a:avLst/>
        </a:prstGeom>
        <a:solidFill>
          <a:srgbClr val="9CB9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bg1"/>
              </a:solidFill>
            </a:rPr>
            <a:t>… qui peut amener à </a:t>
          </a:r>
          <a:r>
            <a:rPr lang="fr-FR" sz="2400" b="1" kern="1200" dirty="0" smtClean="0">
              <a:solidFill>
                <a:schemeClr val="tx2"/>
              </a:solidFill>
            </a:rPr>
            <a:t>autoriser des usages </a:t>
          </a:r>
          <a:r>
            <a:rPr lang="fr-FR" sz="2400" b="1" kern="1200" dirty="0" smtClean="0">
              <a:solidFill>
                <a:schemeClr val="bg1"/>
              </a:solidFill>
            </a:rPr>
            <a:t>précédemment exclus</a:t>
          </a:r>
          <a:endParaRPr lang="en-GB" sz="2400" b="1" kern="1200" dirty="0">
            <a:solidFill>
              <a:schemeClr val="bg1"/>
            </a:solidFill>
          </a:endParaRPr>
        </a:p>
      </dsp:txBody>
      <dsp:txXfrm>
        <a:off x="0" y="2711368"/>
        <a:ext cx="9217024" cy="825036"/>
      </dsp:txXfrm>
    </dsp:sp>
    <dsp:sp modelId="{7E3F510A-E347-4D67-95EC-53ECB564665C}">
      <dsp:nvSpPr>
        <dsp:cNvPr id="0" name=""/>
        <dsp:cNvSpPr/>
      </dsp:nvSpPr>
      <dsp:spPr>
        <a:xfrm>
          <a:off x="0" y="3497676"/>
          <a:ext cx="9217024" cy="1830914"/>
        </a:xfrm>
        <a:prstGeom prst="rect">
          <a:avLst/>
        </a:prstGeom>
        <a:solidFill>
          <a:srgbClr val="DEE6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641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en-GB" sz="1000" kern="1200" dirty="0">
            <a:solidFill>
              <a:srgbClr val="5F5F5F"/>
            </a:solidFill>
            <a:latin typeface="+mn-lt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fr-FR" sz="2100" kern="12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Authentification transparente en mobilité et en Wi-Fi interne</a:t>
          </a:r>
          <a:endParaRPr kumimoji="1" lang="en-GB" sz="2100" kern="1200" dirty="0">
            <a:solidFill>
              <a:srgbClr val="5F5F5F"/>
            </a:solidFill>
            <a:latin typeface="+mn-lt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fr-FR" sz="2100" kern="12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Accès direct à Internet sans rebond par l’infrastructure de l’entreprise</a:t>
          </a:r>
          <a:endParaRPr kumimoji="1" lang="fr-FR" sz="2100" kern="1200" dirty="0">
            <a:solidFill>
              <a:srgbClr val="5F5F5F"/>
            </a:solidFill>
            <a:latin typeface="+mn-lt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fr-FR" sz="2100" kern="12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Autorisation de nouveaux terminaux (</a:t>
          </a:r>
          <a:r>
            <a:rPr kumimoji="1" lang="fr-FR" sz="2100" kern="1200" dirty="0" err="1" smtClean="0">
              <a:solidFill>
                <a:srgbClr val="5F5F5F"/>
              </a:solidFill>
              <a:latin typeface="+mn-lt"/>
              <a:ea typeface="+mn-ea"/>
              <a:cs typeface="+mn-cs"/>
            </a:rPr>
            <a:t>smartphones</a:t>
          </a:r>
          <a:r>
            <a:rPr kumimoji="1" lang="fr-FR" sz="2100" kern="12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/tablettes)</a:t>
          </a:r>
          <a:endParaRPr kumimoji="1" lang="fr-FR" sz="2100" kern="1200" dirty="0">
            <a:solidFill>
              <a:srgbClr val="5F5F5F"/>
            </a:solidFill>
            <a:latin typeface="+mn-lt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fr-FR" sz="2100" kern="1200" dirty="0" smtClean="0">
              <a:solidFill>
                <a:srgbClr val="5F5F5F"/>
              </a:solidFill>
              <a:latin typeface="+mn-lt"/>
              <a:ea typeface="+mn-ea"/>
              <a:cs typeface="+mn-cs"/>
            </a:rPr>
            <a:t>…</a:t>
          </a:r>
          <a:endParaRPr kumimoji="1" lang="fr-FR" sz="2100" kern="1200" dirty="0">
            <a:solidFill>
              <a:srgbClr val="5F5F5F"/>
            </a:solidFill>
            <a:latin typeface="+mn-lt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2100" kern="1200" dirty="0">
            <a:solidFill>
              <a:srgbClr val="00477F"/>
            </a:solidFill>
          </a:endParaRPr>
        </a:p>
      </dsp:txBody>
      <dsp:txXfrm>
        <a:off x="0" y="3497676"/>
        <a:ext cx="9217024" cy="18309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44DB8-3E23-4B93-842D-C2CD934B7FBF}">
      <dsp:nvSpPr>
        <dsp:cNvPr id="0" name=""/>
        <dsp:cNvSpPr/>
      </dsp:nvSpPr>
      <dsp:spPr>
        <a:xfrm>
          <a:off x="5011" y="92638"/>
          <a:ext cx="2733975" cy="7765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2"/>
              </a:solidFill>
            </a:rPr>
            <a:t>Connexion à distance </a:t>
          </a:r>
          <a:r>
            <a:rPr lang="fr-FR" sz="1600" b="1" kern="1200" dirty="0" smtClean="0"/>
            <a:t>du Poste de Travail nomade</a:t>
          </a:r>
          <a:endParaRPr lang="fr-FR" sz="1600" b="1" kern="1200" dirty="0"/>
        </a:p>
      </dsp:txBody>
      <dsp:txXfrm>
        <a:off x="5011" y="92638"/>
        <a:ext cx="2733975" cy="776577"/>
      </dsp:txXfrm>
    </dsp:sp>
    <dsp:sp modelId="{FCF04F0B-2D1E-437D-9C63-B9D7160CAC55}">
      <dsp:nvSpPr>
        <dsp:cNvPr id="0" name=""/>
        <dsp:cNvSpPr/>
      </dsp:nvSpPr>
      <dsp:spPr>
        <a:xfrm>
          <a:off x="5011" y="869215"/>
          <a:ext cx="2733975" cy="44798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ym typeface="Wingdings" pitchFamily="2" charset="2"/>
            </a:rPr>
            <a:t>Le </a:t>
          </a:r>
          <a:r>
            <a:rPr lang="fr-FR" sz="1600" kern="1200" dirty="0" err="1" smtClean="0">
              <a:sym typeface="Wingdings" pitchFamily="2" charset="2"/>
            </a:rPr>
            <a:t>token</a:t>
          </a:r>
          <a:r>
            <a:rPr lang="fr-FR" sz="1600" kern="1200" dirty="0" smtClean="0">
              <a:sym typeface="Wingdings" pitchFamily="2" charset="2"/>
            </a:rPr>
            <a:t> « calculatrice » est la solution historique d’authentification, contraignante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ym typeface="Wingdings" pitchFamily="2" charset="2"/>
            </a:rPr>
            <a:t>L’utilisation de certificats pour </a:t>
          </a:r>
          <a:r>
            <a:rPr lang="fr-FR" sz="1600" kern="1200" dirty="0" smtClean="0">
              <a:sym typeface="Wingdings" pitchFamily="2" charset="2"/>
            </a:rPr>
            <a:t>s’authentifier était </a:t>
          </a:r>
          <a:r>
            <a:rPr lang="fr-FR" sz="1600" kern="1200" dirty="0" smtClean="0">
              <a:sym typeface="Wingdings" pitchFamily="2" charset="2"/>
            </a:rPr>
            <a:t>jugée trop faible, surtout en cas de </a:t>
          </a:r>
          <a:r>
            <a:rPr lang="fr-FR" sz="1600" kern="1200" dirty="0" smtClean="0">
              <a:sym typeface="Wingdings" pitchFamily="2" charset="2"/>
            </a:rPr>
            <a:t>vol du poste</a:t>
          </a:r>
          <a:endParaRPr lang="fr-FR" sz="1600" kern="1200" dirty="0" smtClean="0">
            <a:sym typeface="Wingdings" pitchFamily="2" charset="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600" kern="1200" dirty="0" smtClean="0">
            <a:sym typeface="Wingdings" pitchFamily="2" charset="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ym typeface="Wingdings" pitchFamily="2" charset="2"/>
            </a:rPr>
            <a:t>Si le poste est intégralement </a:t>
          </a:r>
          <a:r>
            <a:rPr lang="fr-FR" sz="1600" kern="1200" dirty="0" smtClean="0">
              <a:sym typeface="Wingdings" pitchFamily="2" charset="2"/>
            </a:rPr>
            <a:t>chiffré avec usage d’une TPM, le </a:t>
          </a:r>
          <a:r>
            <a:rPr lang="fr-FR" sz="1600" kern="1200" dirty="0" smtClean="0">
              <a:sym typeface="Wingdings" pitchFamily="2" charset="2"/>
            </a:rPr>
            <a:t>certificat est protégé… et on peut imaginer l’utiliser à la place du </a:t>
          </a:r>
          <a:r>
            <a:rPr lang="fr-FR" sz="1600" kern="1200" dirty="0" err="1" smtClean="0">
              <a:sym typeface="Wingdings" pitchFamily="2" charset="2"/>
            </a:rPr>
            <a:t>token</a:t>
          </a:r>
          <a:r>
            <a:rPr lang="fr-FR" sz="1600" kern="1200" dirty="0" smtClean="0">
              <a:sym typeface="Wingdings" pitchFamily="2" charset="2"/>
            </a:rPr>
            <a:t>, avec une connexion « en un clic »</a:t>
          </a:r>
          <a:endParaRPr lang="fr-FR" sz="1600" kern="1200" dirty="0" smtClean="0"/>
        </a:p>
      </dsp:txBody>
      <dsp:txXfrm>
        <a:off x="5011" y="869215"/>
        <a:ext cx="2733975" cy="4479839"/>
      </dsp:txXfrm>
    </dsp:sp>
    <dsp:sp modelId="{1A546B4A-E1E2-439B-8B11-4CC3DDCF2930}">
      <dsp:nvSpPr>
        <dsp:cNvPr id="0" name=""/>
        <dsp:cNvSpPr/>
      </dsp:nvSpPr>
      <dsp:spPr>
        <a:xfrm>
          <a:off x="3121743" y="92638"/>
          <a:ext cx="2840518" cy="7765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Connexions au </a:t>
          </a:r>
          <a:r>
            <a:rPr lang="fr-FR" sz="1600" b="1" kern="1200" dirty="0" err="1" smtClean="0">
              <a:solidFill>
                <a:schemeClr val="tx2"/>
              </a:solidFill>
            </a:rPr>
            <a:t>Webmail</a:t>
          </a:r>
          <a:r>
            <a:rPr lang="fr-FR" sz="1600" b="1" kern="1200" dirty="0" smtClean="0">
              <a:solidFill>
                <a:schemeClr val="tx2"/>
              </a:solidFill>
            </a:rPr>
            <a:t> </a:t>
          </a:r>
          <a:r>
            <a:rPr lang="fr-FR" sz="1600" b="1" kern="1200" dirty="0" smtClean="0"/>
            <a:t>depuis un poste banalisé</a:t>
          </a:r>
          <a:endParaRPr lang="fr-FR" sz="1600" b="1" kern="1200" dirty="0"/>
        </a:p>
      </dsp:txBody>
      <dsp:txXfrm>
        <a:off x="3121743" y="92638"/>
        <a:ext cx="2840518" cy="776577"/>
      </dsp:txXfrm>
    </dsp:sp>
    <dsp:sp modelId="{04658A47-E372-420E-B313-E156A7A13B06}">
      <dsp:nvSpPr>
        <dsp:cNvPr id="0" name=""/>
        <dsp:cNvSpPr/>
      </dsp:nvSpPr>
      <dsp:spPr>
        <a:xfrm>
          <a:off x="3121743" y="869215"/>
          <a:ext cx="2840518" cy="44798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ym typeface="Wingdings" pitchFamily="2" charset="2"/>
            </a:rPr>
            <a:t>Le </a:t>
          </a:r>
          <a:r>
            <a:rPr lang="fr-FR" sz="1600" kern="1200" dirty="0" err="1" smtClean="0">
              <a:sym typeface="Wingdings" pitchFamily="2" charset="2"/>
            </a:rPr>
            <a:t>token</a:t>
          </a:r>
          <a:r>
            <a:rPr lang="fr-FR" sz="1600" kern="1200" dirty="0" smtClean="0">
              <a:sym typeface="Wingdings" pitchFamily="2" charset="2"/>
            </a:rPr>
            <a:t> « calculatrice » est la solution historique généralisée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600" kern="1200" dirty="0" smtClean="0">
            <a:sym typeface="Wingdings" pitchFamily="2" charset="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ym typeface="Wingdings" pitchFamily="2" charset="2"/>
            </a:rPr>
            <a:t>Une solution de </a:t>
          </a:r>
          <a:r>
            <a:rPr lang="fr-FR" sz="1600" i="1" kern="1200" dirty="0" smtClean="0">
              <a:sym typeface="Wingdings" pitchFamily="2" charset="2"/>
            </a:rPr>
            <a:t>soft </a:t>
          </a:r>
          <a:r>
            <a:rPr lang="fr-FR" sz="1600" i="1" kern="1200" dirty="0" err="1" smtClean="0">
              <a:sym typeface="Wingdings" pitchFamily="2" charset="2"/>
            </a:rPr>
            <a:t>token</a:t>
          </a:r>
          <a:r>
            <a:rPr lang="fr-FR" sz="1600" kern="1200" dirty="0" smtClean="0">
              <a:sym typeface="Wingdings" pitchFamily="2" charset="2"/>
            </a:rPr>
            <a:t>, sur </a:t>
          </a:r>
          <a:r>
            <a:rPr lang="fr-FR" sz="1600" kern="1200" dirty="0" err="1" smtClean="0">
              <a:sym typeface="Wingdings" pitchFamily="2" charset="2"/>
            </a:rPr>
            <a:t>smartphone</a:t>
          </a:r>
          <a:r>
            <a:rPr lang="fr-FR" sz="1600" kern="1200" dirty="0" smtClean="0">
              <a:sym typeface="Wingdings" pitchFamily="2" charset="2"/>
            </a:rPr>
            <a:t>, par SMS ou directement intégrée à la page </a:t>
          </a:r>
          <a:r>
            <a:rPr lang="fr-FR" sz="1600" kern="1200" dirty="0" smtClean="0">
              <a:sym typeface="Wingdings" pitchFamily="2" charset="2"/>
            </a:rPr>
            <a:t>Web d’authentification, peut offrir un niveau de sécurité suffisant dans la plupart des cas (si elle est correctement implémentée)</a:t>
          </a:r>
        </a:p>
      </dsp:txBody>
      <dsp:txXfrm>
        <a:off x="3121743" y="869215"/>
        <a:ext cx="2840518" cy="4479839"/>
      </dsp:txXfrm>
    </dsp:sp>
    <dsp:sp modelId="{0B1E4776-1D7B-469F-BBF2-9089F28025AD}">
      <dsp:nvSpPr>
        <dsp:cNvPr id="0" name=""/>
        <dsp:cNvSpPr/>
      </dsp:nvSpPr>
      <dsp:spPr>
        <a:xfrm>
          <a:off x="6345018" y="92638"/>
          <a:ext cx="3028834" cy="7765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Utilisation de </a:t>
          </a:r>
          <a:r>
            <a:rPr lang="fr-FR" sz="1600" b="1" kern="1200" dirty="0" err="1" smtClean="0">
              <a:solidFill>
                <a:schemeClr val="tx2"/>
              </a:solidFill>
            </a:rPr>
            <a:t>smartphones</a:t>
          </a:r>
          <a:r>
            <a:rPr lang="fr-FR" sz="1600" b="1" kern="1200" dirty="0" smtClean="0">
              <a:solidFill>
                <a:schemeClr val="tx2"/>
              </a:solidFill>
            </a:rPr>
            <a:t> personnels </a:t>
          </a:r>
          <a:r>
            <a:rPr lang="fr-FR" sz="1600" b="1" kern="1200" dirty="0" smtClean="0"/>
            <a:t>(</a:t>
          </a:r>
          <a:r>
            <a:rPr lang="fr-FR" sz="1600" b="1" i="1" kern="1200" dirty="0" smtClean="0"/>
            <a:t>BYOD</a:t>
          </a:r>
          <a:r>
            <a:rPr lang="fr-FR" sz="1600" b="1" kern="1200" dirty="0" smtClean="0"/>
            <a:t>)</a:t>
          </a:r>
          <a:endParaRPr lang="fr-FR" sz="1600" b="1" kern="1200" dirty="0"/>
        </a:p>
      </dsp:txBody>
      <dsp:txXfrm>
        <a:off x="6345018" y="92638"/>
        <a:ext cx="3028834" cy="776577"/>
      </dsp:txXfrm>
    </dsp:sp>
    <dsp:sp modelId="{8ABEC02A-9217-4655-96D0-33D8CA70829A}">
      <dsp:nvSpPr>
        <dsp:cNvPr id="0" name=""/>
        <dsp:cNvSpPr/>
      </dsp:nvSpPr>
      <dsp:spPr>
        <a:xfrm>
          <a:off x="6345018" y="869215"/>
          <a:ext cx="3028834" cy="44798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ym typeface="Wingdings" pitchFamily="2" charset="2"/>
            </a:rPr>
            <a:t>Historiquement interdit car il posait trop de problèmes de sécurité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600" kern="1200" dirty="0" smtClean="0">
            <a:sym typeface="Wingdings" pitchFamily="2" charset="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ym typeface="Wingdings" pitchFamily="2" charset="2"/>
            </a:rPr>
            <a:t>Peut aujourd’hui être envisagé sereinement avec les approches « silo » segmentant les usages processionnels et personnels sur les terminaux.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600" kern="1200" dirty="0" smtClean="0">
            <a:sym typeface="Wingdings" pitchFamily="2" charset="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ym typeface="Wingdings" pitchFamily="2" charset="2"/>
            </a:rPr>
            <a:t>Plutôt que forcer </a:t>
          </a:r>
          <a:r>
            <a:rPr lang="fr-FR" sz="1600" kern="1200" dirty="0" smtClean="0">
              <a:sym typeface="Wingdings" pitchFamily="2" charset="2"/>
            </a:rPr>
            <a:t>techniquement une politique de sécurité, </a:t>
          </a:r>
          <a:r>
            <a:rPr lang="fr-FR" sz="1600" kern="1200" dirty="0" smtClean="0">
              <a:sym typeface="Wingdings" pitchFamily="2" charset="2"/>
            </a:rPr>
            <a:t>interdire l’accès aux terminaux qui ne respectent pas celle de l’entreprise</a:t>
          </a:r>
        </a:p>
      </dsp:txBody>
      <dsp:txXfrm>
        <a:off x="6345018" y="869215"/>
        <a:ext cx="3028834" cy="44798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9E5B7-5578-41EE-8C71-47527548191F}">
      <dsp:nvSpPr>
        <dsp:cNvPr id="0" name=""/>
        <dsp:cNvSpPr/>
      </dsp:nvSpPr>
      <dsp:spPr>
        <a:xfrm>
          <a:off x="0" y="491188"/>
          <a:ext cx="9217024" cy="1890787"/>
        </a:xfrm>
        <a:prstGeom prst="rect">
          <a:avLst/>
        </a:prstGeom>
        <a:solidFill>
          <a:srgbClr val="DEE6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343" tIns="1020572" rIns="71534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Les fonctions Sécurité ont parfois tendance à se préoccuper de problématiques qui ne sont pas nécessairement de leur responsabilité (exemple : perte de productivité liée à l’usage de réseaux sociaux)</a:t>
          </a:r>
          <a:endParaRPr lang="fr-FR" sz="1800" kern="1200" dirty="0"/>
        </a:p>
      </dsp:txBody>
      <dsp:txXfrm>
        <a:off x="0" y="491188"/>
        <a:ext cx="9217024" cy="1890787"/>
      </dsp:txXfrm>
    </dsp:sp>
    <dsp:sp modelId="{6773B7F1-232F-4FE7-BC91-738EBA70BB32}">
      <dsp:nvSpPr>
        <dsp:cNvPr id="0" name=""/>
        <dsp:cNvSpPr/>
      </dsp:nvSpPr>
      <dsp:spPr>
        <a:xfrm>
          <a:off x="460851" y="6892"/>
          <a:ext cx="8612147" cy="1207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67" tIns="0" rIns="24386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Encadrer les aspects </a:t>
          </a:r>
          <a:r>
            <a:rPr lang="fr-FR" sz="2400" kern="1200" dirty="0" smtClean="0">
              <a:solidFill>
                <a:schemeClr val="tx2"/>
              </a:solidFill>
            </a:rPr>
            <a:t>Juridique</a:t>
          </a:r>
          <a:r>
            <a:rPr lang="fr-FR" sz="2400" kern="1200" dirty="0" smtClean="0"/>
            <a:t> et de </a:t>
          </a:r>
          <a:r>
            <a:rPr lang="fr-FR" sz="2400" kern="1200" dirty="0" smtClean="0">
              <a:solidFill>
                <a:schemeClr val="tx2"/>
              </a:solidFill>
            </a:rPr>
            <a:t>Ressources Humaines</a:t>
          </a:r>
          <a:endParaRPr lang="fr-FR" sz="2400" kern="1200" dirty="0">
            <a:solidFill>
              <a:schemeClr val="tx2"/>
            </a:solidFill>
          </a:endParaRPr>
        </a:p>
      </dsp:txBody>
      <dsp:txXfrm>
        <a:off x="460851" y="6892"/>
        <a:ext cx="8612147" cy="1207535"/>
      </dsp:txXfrm>
    </dsp:sp>
    <dsp:sp modelId="{4181D90F-3176-4354-900B-642643DF307E}">
      <dsp:nvSpPr>
        <dsp:cNvPr id="0" name=""/>
        <dsp:cNvSpPr/>
      </dsp:nvSpPr>
      <dsp:spPr>
        <a:xfrm>
          <a:off x="0" y="3019290"/>
          <a:ext cx="9217024" cy="2199487"/>
        </a:xfrm>
        <a:prstGeom prst="rect">
          <a:avLst/>
        </a:prstGeom>
        <a:solidFill>
          <a:srgbClr val="DEE6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343" tIns="1020572" rIns="71534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ym typeface="Wingdings" pitchFamily="2" charset="2"/>
            </a:rPr>
            <a:t>Avec des mesures cohérentes sur les différents éléments du SI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ym typeface="Wingdings" pitchFamily="2" charset="2"/>
            </a:rPr>
            <a:t>En restant ouvert : autoriser en accompagnant plutôt qu’interdire</a:t>
          </a:r>
          <a:endParaRPr lang="fr-FR" sz="1800" kern="1200" dirty="0" smtClean="0">
            <a:sym typeface="Wingdings" pitchFamily="2" charset="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ym typeface="Wingdings" pitchFamily="2" charset="2"/>
            </a:rPr>
            <a:t>En relativisant l’encadrement, là où la technique atteint ses limites : sensibiliser pour responsabiliser</a:t>
          </a:r>
          <a:endParaRPr lang="fr-FR" sz="1800" kern="1200" dirty="0"/>
        </a:p>
      </dsp:txBody>
      <dsp:txXfrm>
        <a:off x="0" y="3019290"/>
        <a:ext cx="9217024" cy="2199487"/>
      </dsp:txXfrm>
    </dsp:sp>
    <dsp:sp modelId="{9B479BAF-643F-40D5-8E19-9A84BF19BAD3}">
      <dsp:nvSpPr>
        <dsp:cNvPr id="0" name=""/>
        <dsp:cNvSpPr/>
      </dsp:nvSpPr>
      <dsp:spPr>
        <a:xfrm>
          <a:off x="460851" y="2646575"/>
          <a:ext cx="8612147" cy="1095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67" tIns="0" rIns="24386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Encadrer les </a:t>
          </a:r>
          <a:r>
            <a:rPr lang="fr-FR" sz="2400" kern="1200" dirty="0" smtClean="0">
              <a:solidFill>
                <a:schemeClr val="tx2"/>
              </a:solidFill>
            </a:rPr>
            <a:t>pratiques d’utilisation</a:t>
          </a:r>
          <a:endParaRPr lang="fr-FR" sz="2400" kern="1200" dirty="0">
            <a:solidFill>
              <a:schemeClr val="tx2"/>
            </a:solidFill>
          </a:endParaRPr>
        </a:p>
      </dsp:txBody>
      <dsp:txXfrm>
        <a:off x="460851" y="2646575"/>
        <a:ext cx="8612147" cy="10959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52733-934D-4B44-8D12-9B2221845533}">
      <dsp:nvSpPr>
        <dsp:cNvPr id="0" name=""/>
        <dsp:cNvSpPr/>
      </dsp:nvSpPr>
      <dsp:spPr>
        <a:xfrm>
          <a:off x="0" y="214176"/>
          <a:ext cx="907300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576AD-761E-4913-B67E-6EAAA73B4B98}">
      <dsp:nvSpPr>
        <dsp:cNvPr id="0" name=""/>
        <dsp:cNvSpPr/>
      </dsp:nvSpPr>
      <dsp:spPr>
        <a:xfrm>
          <a:off x="453650" y="0"/>
          <a:ext cx="8087815" cy="472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Les nouveaux usages </a:t>
          </a:r>
          <a:r>
            <a:rPr lang="fr-FR" sz="1900" kern="1200" dirty="0" smtClean="0">
              <a:solidFill>
                <a:schemeClr val="tx2"/>
              </a:solidFill>
            </a:rPr>
            <a:t>ne pourront pas être indéfiniment stoppés</a:t>
          </a:r>
          <a:endParaRPr lang="fr-FR" sz="1900" kern="1200" dirty="0"/>
        </a:p>
      </dsp:txBody>
      <dsp:txXfrm>
        <a:off x="453650" y="0"/>
        <a:ext cx="8087815" cy="472320"/>
      </dsp:txXfrm>
    </dsp:sp>
    <dsp:sp modelId="{43778BD8-A8E3-4B7C-BFCF-A03D07EAF361}">
      <dsp:nvSpPr>
        <dsp:cNvPr id="0" name=""/>
        <dsp:cNvSpPr/>
      </dsp:nvSpPr>
      <dsp:spPr>
        <a:xfrm>
          <a:off x="0" y="1109866"/>
          <a:ext cx="9073007" cy="667800"/>
        </a:xfrm>
        <a:prstGeom prst="rect">
          <a:avLst/>
        </a:prstGeom>
        <a:solidFill>
          <a:srgbClr val="DEE6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166" tIns="333248" rIns="70416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olidFill>
                <a:srgbClr val="5F5F5F"/>
              </a:solidFill>
            </a:rPr>
            <a:t>Beaucoup de </a:t>
          </a:r>
          <a:r>
            <a:rPr lang="fr-FR" sz="1600" b="1" kern="1200" dirty="0" smtClean="0">
              <a:solidFill>
                <a:srgbClr val="5F5F5F"/>
              </a:solidFill>
            </a:rPr>
            <a:t>réflexes et solutions « historiques » </a:t>
          </a:r>
          <a:r>
            <a:rPr lang="fr-FR" sz="1600" kern="1200" dirty="0" smtClean="0">
              <a:solidFill>
                <a:srgbClr val="5F5F5F"/>
              </a:solidFill>
            </a:rPr>
            <a:t>peuvent être </a:t>
          </a:r>
          <a:r>
            <a:rPr lang="fr-FR" sz="1600" b="1" kern="1200" dirty="0" smtClean="0">
              <a:solidFill>
                <a:srgbClr val="5F5F5F"/>
              </a:solidFill>
            </a:rPr>
            <a:t>actualisés</a:t>
          </a:r>
          <a:endParaRPr lang="fr-FR" sz="1600" kern="1200" dirty="0">
            <a:solidFill>
              <a:srgbClr val="5F5F5F"/>
            </a:solidFill>
          </a:endParaRPr>
        </a:p>
      </dsp:txBody>
      <dsp:txXfrm>
        <a:off x="0" y="1109866"/>
        <a:ext cx="9073007" cy="667800"/>
      </dsp:txXfrm>
    </dsp:sp>
    <dsp:sp modelId="{A2CF1513-D01E-4715-A3CE-6D420F095BB9}">
      <dsp:nvSpPr>
        <dsp:cNvPr id="0" name=""/>
        <dsp:cNvSpPr/>
      </dsp:nvSpPr>
      <dsp:spPr>
        <a:xfrm>
          <a:off x="453650" y="873690"/>
          <a:ext cx="8087815" cy="472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Les </a:t>
          </a:r>
          <a:r>
            <a:rPr lang="fr-FR" sz="1900" kern="1200" dirty="0" smtClean="0">
              <a:solidFill>
                <a:schemeClr val="tx2"/>
              </a:solidFill>
            </a:rPr>
            <a:t>innovations sécurité </a:t>
          </a:r>
          <a:r>
            <a:rPr lang="fr-FR" sz="1900" kern="1200" dirty="0" smtClean="0"/>
            <a:t>permettent de les encadrer </a:t>
          </a:r>
          <a:endParaRPr lang="fr-FR" sz="1900" kern="1200" dirty="0"/>
        </a:p>
      </dsp:txBody>
      <dsp:txXfrm>
        <a:off x="453650" y="873690"/>
        <a:ext cx="8087815" cy="472320"/>
      </dsp:txXfrm>
    </dsp:sp>
    <dsp:sp modelId="{74EA83AE-4143-41DC-8ABD-7E91CD4BD3AC}">
      <dsp:nvSpPr>
        <dsp:cNvPr id="0" name=""/>
        <dsp:cNvSpPr/>
      </dsp:nvSpPr>
      <dsp:spPr>
        <a:xfrm>
          <a:off x="0" y="2207423"/>
          <a:ext cx="9073007" cy="1360800"/>
        </a:xfrm>
        <a:prstGeom prst="rect">
          <a:avLst/>
        </a:prstGeom>
        <a:solidFill>
          <a:srgbClr val="DEE6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166" tIns="333248" rIns="70416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évaluer les </a:t>
          </a:r>
          <a:r>
            <a:rPr lang="fr-FR" sz="1600" b="1" kern="1200" dirty="0" smtClean="0">
              <a:solidFill>
                <a:srgbClr val="5F5F5F"/>
              </a:solidFill>
            </a:rPr>
            <a:t>niveaux de protection acceptables </a:t>
          </a:r>
          <a:r>
            <a:rPr lang="fr-FR" sz="1600" kern="1200" dirty="0" smtClean="0">
              <a:solidFill>
                <a:srgbClr val="5F5F5F"/>
              </a:solidFill>
            </a:rPr>
            <a:t>en fonction du contexte et garder une </a:t>
          </a:r>
          <a:r>
            <a:rPr lang="fr-FR" sz="1600" b="1" kern="1200" dirty="0" smtClean="0">
              <a:solidFill>
                <a:srgbClr val="5F5F5F"/>
              </a:solidFill>
            </a:rPr>
            <a:t>cohérence globale </a:t>
          </a:r>
          <a:r>
            <a:rPr lang="fr-FR" sz="1600" kern="1200" dirty="0" smtClean="0">
              <a:solidFill>
                <a:srgbClr val="5F5F5F"/>
              </a:solidFill>
            </a:rPr>
            <a:t>dans ses niveaux de sécurité</a:t>
          </a:r>
          <a:endParaRPr lang="fr-FR" sz="1600" kern="1200" dirty="0">
            <a:solidFill>
              <a:srgbClr val="5F5F5F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olidFill>
                <a:srgbClr val="5F5F5F"/>
              </a:solidFill>
            </a:rPr>
            <a:t>accompagner les utilisateurs par des </a:t>
          </a:r>
          <a:r>
            <a:rPr lang="fr-FR" sz="1600" b="0" kern="1200" dirty="0" smtClean="0">
              <a:solidFill>
                <a:srgbClr val="5F5F5F"/>
              </a:solidFill>
            </a:rPr>
            <a:t>actions de</a:t>
          </a:r>
          <a:r>
            <a:rPr lang="fr-FR" sz="1600" b="1" kern="1200" dirty="0" smtClean="0">
              <a:solidFill>
                <a:srgbClr val="5F5F5F"/>
              </a:solidFill>
            </a:rPr>
            <a:t> sensibilisation à la </a:t>
          </a:r>
          <a:r>
            <a:rPr lang="fr-FR" sz="1600" b="1" kern="1200" dirty="0" smtClean="0">
              <a:solidFill>
                <a:srgbClr val="5F5F5F"/>
              </a:solidFill>
            </a:rPr>
            <a:t>sécurité</a:t>
          </a:r>
          <a:endParaRPr lang="fr-FR" sz="1600" kern="1200" dirty="0" smtClean="0">
            <a:solidFill>
              <a:srgbClr val="5F5F5F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olidFill>
                <a:srgbClr val="5F5F5F"/>
              </a:solidFill>
            </a:rPr>
            <a:t>couvrir spécifiquement les aspects </a:t>
          </a:r>
          <a:r>
            <a:rPr lang="fr-FR" sz="1600" b="1" kern="1200" dirty="0" smtClean="0">
              <a:solidFill>
                <a:srgbClr val="5F5F5F"/>
              </a:solidFill>
            </a:rPr>
            <a:t>juridiques</a:t>
          </a:r>
          <a:r>
            <a:rPr lang="fr-FR" sz="1600" kern="1200" dirty="0" smtClean="0">
              <a:solidFill>
                <a:srgbClr val="5F5F5F"/>
              </a:solidFill>
            </a:rPr>
            <a:t> et de </a:t>
          </a:r>
          <a:r>
            <a:rPr lang="fr-FR" sz="1600" b="1" kern="1200" dirty="0" smtClean="0">
              <a:solidFill>
                <a:srgbClr val="5F5F5F"/>
              </a:solidFill>
            </a:rPr>
            <a:t>Ressources Humaines </a:t>
          </a:r>
          <a:endParaRPr lang="fr-FR" sz="1600" b="1" kern="1200" dirty="0">
            <a:solidFill>
              <a:srgbClr val="5F5F5F"/>
            </a:solidFill>
          </a:endParaRPr>
        </a:p>
      </dsp:txBody>
      <dsp:txXfrm>
        <a:off x="0" y="2207423"/>
        <a:ext cx="9073007" cy="1360800"/>
      </dsp:txXfrm>
    </dsp:sp>
    <dsp:sp modelId="{4382A3F1-708A-4439-8A55-30A85A7C653E}">
      <dsp:nvSpPr>
        <dsp:cNvPr id="0" name=""/>
        <dsp:cNvSpPr/>
      </dsp:nvSpPr>
      <dsp:spPr>
        <a:xfrm>
          <a:off x="453650" y="1971281"/>
          <a:ext cx="8087815" cy="472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Il faut cependant </a:t>
          </a:r>
          <a:r>
            <a:rPr lang="fr-FR" sz="1900" kern="1200" dirty="0" smtClean="0">
              <a:solidFill>
                <a:schemeClr val="tx2"/>
              </a:solidFill>
            </a:rPr>
            <a:t>veiller à</a:t>
          </a:r>
          <a:endParaRPr lang="fr-FR" sz="1900" kern="1200" dirty="0">
            <a:solidFill>
              <a:schemeClr val="tx2"/>
            </a:solidFill>
          </a:endParaRPr>
        </a:p>
      </dsp:txBody>
      <dsp:txXfrm>
        <a:off x="453650" y="1971281"/>
        <a:ext cx="8087815" cy="472320"/>
      </dsp:txXfrm>
    </dsp:sp>
    <dsp:sp modelId="{81BAC0BE-C3A2-43F0-A78C-8E66520673E5}">
      <dsp:nvSpPr>
        <dsp:cNvPr id="0" name=""/>
        <dsp:cNvSpPr/>
      </dsp:nvSpPr>
      <dsp:spPr>
        <a:xfrm>
          <a:off x="0" y="3853974"/>
          <a:ext cx="9073007" cy="1159200"/>
        </a:xfrm>
        <a:prstGeom prst="rect">
          <a:avLst/>
        </a:prstGeom>
        <a:solidFill>
          <a:srgbClr val="DEE6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166" tIns="333248" rIns="70416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en répondant au </a:t>
          </a:r>
          <a:r>
            <a:rPr lang="fr-FR" sz="1600" b="1" i="1" kern="1200" dirty="0" smtClean="0">
              <a:solidFill>
                <a:srgbClr val="5F5F5F"/>
              </a:solidFill>
            </a:rPr>
            <a:t>besoin</a:t>
          </a:r>
          <a:r>
            <a:rPr lang="fr-FR" sz="1600" kern="1200" dirty="0" smtClean="0">
              <a:solidFill>
                <a:srgbClr val="5F5F5F"/>
              </a:solidFill>
            </a:rPr>
            <a:t> </a:t>
          </a:r>
          <a:r>
            <a:rPr lang="fr-FR" sz="1600" kern="1200" dirty="0" smtClean="0"/>
            <a:t>des </a:t>
          </a:r>
          <a:r>
            <a:rPr lang="fr-FR" sz="1600" kern="1200" dirty="0" smtClean="0">
              <a:solidFill>
                <a:srgbClr val="5F5F5F"/>
              </a:solidFill>
            </a:rPr>
            <a:t>utilisateurs</a:t>
          </a:r>
          <a:r>
            <a:rPr lang="fr-FR" sz="1600" kern="1200" dirty="0" smtClean="0"/>
            <a:t>…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… mais aussi à leurs </a:t>
          </a:r>
          <a:r>
            <a:rPr lang="fr-FR" sz="1600" b="1" i="1" kern="1200" dirty="0" smtClean="0">
              <a:solidFill>
                <a:srgbClr val="5F5F5F"/>
              </a:solidFill>
            </a:rPr>
            <a:t>envies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olidFill>
                <a:srgbClr val="5F5F5F"/>
              </a:solidFill>
            </a:rPr>
            <a:t>C’est également l’opportunité de soigner l’</a:t>
          </a:r>
          <a:r>
            <a:rPr lang="fr-FR" sz="1600" b="1" kern="1200" dirty="0" smtClean="0">
              <a:solidFill>
                <a:srgbClr val="5F5F5F"/>
              </a:solidFill>
            </a:rPr>
            <a:t>image positive de la </a:t>
          </a:r>
          <a:r>
            <a:rPr lang="fr-FR" sz="1600" b="1" kern="1200" dirty="0" smtClean="0">
              <a:solidFill>
                <a:srgbClr val="5F5F5F"/>
              </a:solidFill>
            </a:rPr>
            <a:t>DSI</a:t>
          </a:r>
          <a:endParaRPr lang="fr-FR" sz="1600" b="1" kern="1200" dirty="0">
            <a:solidFill>
              <a:srgbClr val="5F5F5F"/>
            </a:solidFill>
          </a:endParaRPr>
        </a:p>
      </dsp:txBody>
      <dsp:txXfrm>
        <a:off x="0" y="3853974"/>
        <a:ext cx="9073007" cy="1159200"/>
      </dsp:txXfrm>
    </dsp:sp>
    <dsp:sp modelId="{13EE3D32-38FB-45D1-AB5F-4CA238E906D3}">
      <dsp:nvSpPr>
        <dsp:cNvPr id="0" name=""/>
        <dsp:cNvSpPr/>
      </dsp:nvSpPr>
      <dsp:spPr>
        <a:xfrm>
          <a:off x="472304" y="3708731"/>
          <a:ext cx="8065777" cy="472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La DSI, et le RSSI notamment, se doivent </a:t>
          </a:r>
          <a:r>
            <a:rPr lang="fr-FR" sz="1600" kern="1200" dirty="0" smtClean="0"/>
            <a:t>d’y </a:t>
          </a:r>
          <a:r>
            <a:rPr lang="fr-FR" sz="1600" kern="1200" dirty="0" smtClean="0">
              <a:solidFill>
                <a:schemeClr val="tx2"/>
              </a:solidFill>
            </a:rPr>
            <a:t>réagir</a:t>
          </a:r>
          <a:endParaRPr lang="fr-FR" sz="1600" kern="1200" dirty="0"/>
        </a:p>
      </dsp:txBody>
      <dsp:txXfrm>
        <a:off x="472304" y="3708731"/>
        <a:ext cx="8065777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53F426-6B3D-4273-9732-184B93EC8A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726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F2D6B9-9387-48E7-A05B-A75BF7018A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09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8D3C38-4029-491D-92ED-C241FF8D5D36}" type="slidenum">
              <a:rPr lang="fr-FR" smtClean="0"/>
              <a:pPr eaLnBrk="1" hangingPunct="1"/>
              <a:t>1</a:t>
            </a:fld>
            <a:endParaRPr lang="fr-F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485DB0-6AF7-4517-8E4D-AB94069220AD}" type="slidenum">
              <a:rPr lang="fr-FR" smtClean="0"/>
              <a:pPr eaLnBrk="1" hangingPunct="1"/>
              <a:t>9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9" descr="Logo_Solucom_900_4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5751513"/>
            <a:ext cx="2166938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0" y="0"/>
            <a:ext cx="9906000" cy="2205038"/>
          </a:xfrm>
          <a:prstGeom prst="rect">
            <a:avLst/>
          </a:prstGeom>
          <a:gradFill rotWithShape="1">
            <a:gsLst>
              <a:gs pos="0">
                <a:srgbClr val="003560"/>
              </a:gs>
              <a:gs pos="50000">
                <a:srgbClr val="00477F"/>
              </a:gs>
              <a:gs pos="100000">
                <a:srgbClr val="00356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776536" y="4077074"/>
            <a:ext cx="8328596" cy="57658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defRPr kumimoji="1" sz="2600">
                <a:solidFill>
                  <a:srgbClr val="004780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6537" y="4725144"/>
            <a:ext cx="8352855" cy="43279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240447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28 juin 2011 - Propriété de Solucom, reproduction interdite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7557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3052" y="1289050"/>
            <a:ext cx="4586288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1740" y="1289050"/>
            <a:ext cx="4586287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28 juin 2011 - Propriété de Solucom, reproduction interdite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4137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28 juin 2011 - Propriété de Solucom, reproduction interdite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8409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9226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9" descr="Logo_Solucom_900_4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5751513"/>
            <a:ext cx="2166938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0" y="0"/>
            <a:ext cx="9906000" cy="2205038"/>
          </a:xfrm>
          <a:prstGeom prst="rect">
            <a:avLst/>
          </a:prstGeom>
          <a:gradFill rotWithShape="1">
            <a:gsLst>
              <a:gs pos="0">
                <a:srgbClr val="003560"/>
              </a:gs>
              <a:gs pos="50000">
                <a:srgbClr val="00477F"/>
              </a:gs>
              <a:gs pos="100000">
                <a:srgbClr val="00356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776536" y="4077074"/>
            <a:ext cx="8328596" cy="57658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defRPr kumimoji="1" sz="2600">
                <a:solidFill>
                  <a:srgbClr val="004780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6537" y="4725144"/>
            <a:ext cx="8352855" cy="43279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7652829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94151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-6535" y="-23813"/>
            <a:ext cx="9921875" cy="927101"/>
          </a:xfrm>
          <a:prstGeom prst="rect">
            <a:avLst/>
          </a:prstGeom>
          <a:solidFill>
            <a:srgbClr val="0047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44000" tIns="72000" rIns="92075" bIns="46038" anchor="b"/>
          <a:lstStyle/>
          <a:p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921875" cy="927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77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5024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44000" tIns="72000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2" y="1289050"/>
            <a:ext cx="9324975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43" name="BDP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088"/>
            <a:ext cx="99218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8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5 mars 2009</a:t>
            </a:r>
            <a:endParaRPr lang="fr-FR"/>
          </a:p>
        </p:txBody>
      </p:sp>
      <p:sp>
        <p:nvSpPr>
          <p:cNvPr id="1047" name="Numero"/>
          <p:cNvSpPr>
            <a:spLocks noChangeArrowheads="1"/>
          </p:cNvSpPr>
          <p:nvPr/>
        </p:nvSpPr>
        <p:spPr bwMode="auto">
          <a:xfrm>
            <a:off x="9272588" y="6669092"/>
            <a:ext cx="5762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fld id="{2BD4DD48-17BC-4FDF-AB5F-031E7608C1BF}" type="slidenum">
              <a:rPr kumimoji="1" lang="fr-CA" sz="800">
                <a:solidFill>
                  <a:srgbClr val="5F5F5F"/>
                </a:solidFill>
                <a:cs typeface="Arial" charset="0"/>
              </a:rPr>
              <a:pPr algn="r" eaLnBrk="0" hangingPunct="0"/>
              <a:t>‹N°›</a:t>
            </a:fld>
            <a:endParaRPr kumimoji="1" lang="fr-CA" sz="800">
              <a:solidFill>
                <a:srgbClr val="5F5F5F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65" r:id="rId6"/>
  </p:sldLayoutIdLst>
  <p:transition>
    <p:wipe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274638" indent="-274638" algn="l" rtl="0" eaLnBrk="1" fontAlgn="base" hangingPunct="1">
        <a:spcBef>
          <a:spcPct val="50000"/>
        </a:spcBef>
        <a:spcAft>
          <a:spcPct val="0"/>
        </a:spcAft>
        <a:buClr>
          <a:srgbClr val="004780"/>
        </a:buClr>
        <a:buFont typeface="Wingdings" pitchFamily="2" charset="2"/>
        <a:buChar char="§"/>
        <a:defRPr kumimoji="1" sz="2400">
          <a:solidFill>
            <a:srgbClr val="5F5F5F"/>
          </a:solidFill>
          <a:latin typeface="+mn-lt"/>
          <a:ea typeface="+mn-ea"/>
          <a:cs typeface="+mn-cs"/>
        </a:defRPr>
      </a:lvl1pPr>
      <a:lvl2pPr marL="722313" indent="-26828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65000"/>
        <a:buFont typeface="Webdings" pitchFamily="18" charset="2"/>
        <a:buChar char="4"/>
        <a:defRPr kumimoji="1" sz="2000">
          <a:solidFill>
            <a:srgbClr val="5F5F5F"/>
          </a:solidFill>
          <a:latin typeface="+mn-lt"/>
        </a:defRPr>
      </a:lvl2pPr>
      <a:lvl3pPr marL="1081088" indent="-17938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50000"/>
        <a:buFont typeface="Webdings" pitchFamily="18" charset="2"/>
        <a:buChar char="="/>
        <a:defRPr kumimoji="1" sz="1300">
          <a:solidFill>
            <a:srgbClr val="5F5F5F"/>
          </a:solidFill>
          <a:latin typeface="+mn-lt"/>
        </a:defRPr>
      </a:lvl3pPr>
      <a:lvl4pPr marL="1344613" indent="-8413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Font typeface="Microsoft Sans Serif" pitchFamily="34" charset="0"/>
        <a:buChar char="-"/>
        <a:defRPr kumimoji="1" sz="1000">
          <a:solidFill>
            <a:srgbClr val="5F5F5F"/>
          </a:solidFill>
          <a:latin typeface="+mn-lt"/>
        </a:defRPr>
      </a:lvl4pPr>
      <a:lvl5pPr marL="16097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5pPr>
      <a:lvl6pPr marL="20669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6pPr>
      <a:lvl7pPr marL="25241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7pPr>
      <a:lvl8pPr marL="29813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8pPr>
      <a:lvl9pPr marL="34385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43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</p:sldLayoutIdLst>
  <p:transition>
    <p:wipe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274638" indent="-274638" algn="l" rtl="0" eaLnBrk="1" fontAlgn="base" hangingPunct="1">
        <a:spcBef>
          <a:spcPct val="50000"/>
        </a:spcBef>
        <a:spcAft>
          <a:spcPct val="0"/>
        </a:spcAft>
        <a:buClr>
          <a:srgbClr val="004780"/>
        </a:buClr>
        <a:buFont typeface="Wingdings" pitchFamily="2" charset="2"/>
        <a:buChar char="§"/>
        <a:defRPr kumimoji="1" sz="2400">
          <a:solidFill>
            <a:srgbClr val="5F5F5F"/>
          </a:solidFill>
          <a:latin typeface="+mn-lt"/>
          <a:ea typeface="+mn-ea"/>
          <a:cs typeface="+mn-cs"/>
        </a:defRPr>
      </a:lvl1pPr>
      <a:lvl2pPr marL="722313" indent="-26828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65000"/>
        <a:buFont typeface="Webdings" pitchFamily="18" charset="2"/>
        <a:buChar char="4"/>
        <a:defRPr kumimoji="1" sz="2000">
          <a:solidFill>
            <a:srgbClr val="5F5F5F"/>
          </a:solidFill>
          <a:latin typeface="+mn-lt"/>
        </a:defRPr>
      </a:lvl2pPr>
      <a:lvl3pPr marL="1081088" indent="-17938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50000"/>
        <a:buFont typeface="Webdings" pitchFamily="18" charset="2"/>
        <a:buChar char="="/>
        <a:defRPr kumimoji="1" sz="1300">
          <a:solidFill>
            <a:srgbClr val="5F5F5F"/>
          </a:solidFill>
          <a:latin typeface="+mn-lt"/>
        </a:defRPr>
      </a:lvl3pPr>
      <a:lvl4pPr marL="1344613" indent="-8413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Font typeface="Microsoft Sans Serif" pitchFamily="34" charset="0"/>
        <a:buChar char="-"/>
        <a:defRPr kumimoji="1" sz="1000">
          <a:solidFill>
            <a:srgbClr val="5F5F5F"/>
          </a:solidFill>
          <a:latin typeface="+mn-lt"/>
        </a:defRPr>
      </a:lvl4pPr>
      <a:lvl5pPr marL="16097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5pPr>
      <a:lvl6pPr marL="20669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6pPr>
      <a:lvl7pPr marL="25241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7pPr>
      <a:lvl8pPr marL="29813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8pPr>
      <a:lvl9pPr marL="34385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"/>
          <p:cNvSpPr>
            <a:spLocks noChangeArrowheads="1"/>
          </p:cNvSpPr>
          <p:nvPr/>
        </p:nvSpPr>
        <p:spPr bwMode="auto">
          <a:xfrm>
            <a:off x="776287" y="1628775"/>
            <a:ext cx="2730501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kumimoji="1" lang="fr-FR" sz="1600" i="1" smtClean="0">
                <a:solidFill>
                  <a:schemeClr val="bg1"/>
                </a:solidFill>
                <a:cs typeface="Arial" charset="0"/>
              </a:rPr>
              <a:t>28 juin 2011</a:t>
            </a:r>
            <a:endParaRPr kumimoji="1" lang="fr-FR" sz="1600" i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5" name="ssTitrePresentation"/>
          <p:cNvSpPr>
            <a:spLocks noChangeArrowheads="1"/>
          </p:cNvSpPr>
          <p:nvPr/>
        </p:nvSpPr>
        <p:spPr bwMode="auto">
          <a:xfrm>
            <a:off x="776289" y="4625975"/>
            <a:ext cx="69342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  <a:buClr>
                <a:srgbClr val="004780"/>
              </a:buClr>
              <a:buFont typeface="Wingdings" pitchFamily="2" charset="2"/>
              <a:buNone/>
            </a:pPr>
            <a:r>
              <a:rPr kumimoji="1" lang="fr-FR" smtClean="0">
                <a:solidFill>
                  <a:srgbClr val="5F5F5F"/>
                </a:solidFill>
              </a:rPr>
              <a:t>Quelles modifications des politiques et protections apporter ?</a:t>
            </a:r>
            <a:endParaRPr kumimoji="1" lang="fr-FR" dirty="0">
              <a:solidFill>
                <a:srgbClr val="5F5F5F"/>
              </a:solidFill>
            </a:endParaRPr>
          </a:p>
        </p:txBody>
      </p:sp>
      <p:sp>
        <p:nvSpPr>
          <p:cNvPr id="3076" name="TitrePresentation"/>
          <p:cNvSpPr>
            <a:spLocks noChangeArrowheads="1"/>
          </p:cNvSpPr>
          <p:nvPr/>
        </p:nvSpPr>
        <p:spPr bwMode="auto">
          <a:xfrm>
            <a:off x="776289" y="4005263"/>
            <a:ext cx="8420100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1" lang="fr-FR" sz="2600" smtClean="0">
                <a:solidFill>
                  <a:srgbClr val="004780"/>
                </a:solidFill>
              </a:rPr>
              <a:t>Mobilité, consumérisation des équipements, réseaux sociaux</a:t>
            </a:r>
            <a:endParaRPr kumimoji="1" lang="fr-FR" sz="2600">
              <a:solidFill>
                <a:srgbClr val="00478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changement des usages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28 juin 2011 - Propriété de Solucom, reproduction interdite</a:t>
            </a:r>
            <a:endParaRPr lang="fr-FR"/>
          </a:p>
        </p:txBody>
      </p:sp>
      <p:graphicFrame>
        <p:nvGraphicFramePr>
          <p:cNvPr id="17" name="Diagramme 16"/>
          <p:cNvGraphicFramePr/>
          <p:nvPr>
            <p:extLst>
              <p:ext uri="{D42A27DB-BD31-4B8C-83A1-F6EECF244321}">
                <p14:modId xmlns:p14="http://schemas.microsoft.com/office/powerpoint/2010/main" val="3262170586"/>
              </p:ext>
            </p:extLst>
          </p:nvPr>
        </p:nvGraphicFramePr>
        <p:xfrm>
          <a:off x="272480" y="1196752"/>
          <a:ext cx="94330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71488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triptyque pour gérer les nouveaux usages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28 juin 2011 - Propriété de Solucom, reproduction interdite</a:t>
            </a:r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224996" y="3068960"/>
            <a:ext cx="3528392" cy="3384376"/>
          </a:xfrm>
          <a:prstGeom prst="ellipse">
            <a:avLst/>
          </a:prstGeom>
          <a:solidFill>
            <a:schemeClr val="accent1">
              <a:alpha val="63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100" dirty="0" smtClean="0"/>
          </a:p>
          <a:p>
            <a:pPr algn="ctr"/>
            <a:r>
              <a:rPr lang="fr-FR" sz="3200" dirty="0" smtClean="0"/>
              <a:t>Encadrer</a:t>
            </a:r>
            <a:endParaRPr lang="fr-FR" sz="3200" dirty="0"/>
          </a:p>
        </p:txBody>
      </p:sp>
      <p:sp>
        <p:nvSpPr>
          <p:cNvPr id="8" name="Ellipse 7"/>
          <p:cNvSpPr/>
          <p:nvPr/>
        </p:nvSpPr>
        <p:spPr>
          <a:xfrm>
            <a:off x="4664968" y="1124744"/>
            <a:ext cx="3528392" cy="3384376"/>
          </a:xfrm>
          <a:prstGeom prst="ellipse">
            <a:avLst/>
          </a:prstGeom>
          <a:solidFill>
            <a:schemeClr val="accent1">
              <a:alpha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Innover</a:t>
            </a:r>
          </a:p>
        </p:txBody>
      </p:sp>
      <p:sp>
        <p:nvSpPr>
          <p:cNvPr id="6" name="Ellipse 5"/>
          <p:cNvSpPr/>
          <p:nvPr/>
        </p:nvSpPr>
        <p:spPr>
          <a:xfrm>
            <a:off x="1640632" y="1124744"/>
            <a:ext cx="3528392" cy="3384376"/>
          </a:xfrm>
          <a:prstGeom prst="ellipse">
            <a:avLst/>
          </a:prstGeom>
          <a:solidFill>
            <a:schemeClr val="accent1">
              <a:alpha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Se protéger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3928325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 </a:t>
            </a:r>
            <a:r>
              <a:rPr lang="fr-FR" dirty="0" smtClean="0"/>
              <a:t>protéger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28 juin 2011 - Propriété de Solucom, reproduction interdite</a:t>
            </a:r>
            <a:endParaRPr lang="fr-FR" dirty="0"/>
          </a:p>
        </p:txBody>
      </p:sp>
      <p:grpSp>
        <p:nvGrpSpPr>
          <p:cNvPr id="12" name="Groupe 11"/>
          <p:cNvGrpSpPr/>
          <p:nvPr/>
        </p:nvGrpSpPr>
        <p:grpSpPr>
          <a:xfrm>
            <a:off x="8692654" y="44625"/>
            <a:ext cx="958690" cy="786358"/>
            <a:chOff x="8692654" y="44625"/>
            <a:chExt cx="958690" cy="786358"/>
          </a:xfrm>
        </p:grpSpPr>
        <p:sp>
          <p:nvSpPr>
            <p:cNvPr id="9" name="Ellipse 8"/>
            <p:cNvSpPr/>
            <p:nvPr/>
          </p:nvSpPr>
          <p:spPr>
            <a:xfrm>
              <a:off x="8927366" y="330405"/>
              <a:ext cx="521880" cy="500578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just"/>
              <a:endParaRPr lang="fr-FR" sz="500" dirty="0" smtClean="0"/>
            </a:p>
            <a:p>
              <a:pPr algn="ctr"/>
              <a:r>
                <a:rPr lang="fr-FR" sz="500" dirty="0" smtClean="0"/>
                <a:t>Encadrer</a:t>
              </a:r>
              <a:endParaRPr lang="fr-FR" sz="500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129464" y="44625"/>
              <a:ext cx="521880" cy="500578"/>
            </a:xfrm>
            <a:prstGeom prst="ellipse">
              <a:avLst/>
            </a:prstGeom>
            <a:solidFill>
              <a:schemeClr val="accent1">
                <a:alpha val="75000"/>
              </a:schemeClr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500" dirty="0"/>
                <a:t>Innover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8692654" y="44625"/>
              <a:ext cx="521880" cy="500578"/>
            </a:xfrm>
            <a:prstGeom prst="ellipse">
              <a:avLst/>
            </a:prstGeom>
            <a:solidFill>
              <a:schemeClr val="tx2">
                <a:alpha val="58000"/>
              </a:schemeClr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fr-FR" sz="500" dirty="0" smtClean="0"/>
                <a:t>Se protéger</a:t>
              </a:r>
              <a:endParaRPr lang="fr-FR" sz="500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723929" y="5771397"/>
            <a:ext cx="6624736" cy="753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Dans l’immédiat, une approche possible pour sécuriser tout en autorisant les usages : </a:t>
            </a:r>
            <a:r>
              <a:rPr lang="fr-FR" sz="2000" b="1" dirty="0" smtClean="0">
                <a:solidFill>
                  <a:schemeClr val="tx2"/>
                </a:solidFill>
              </a:rPr>
              <a:t>innover</a:t>
            </a:r>
            <a:r>
              <a:rPr lang="fr-FR" sz="2000" b="1" dirty="0" smtClean="0"/>
              <a:t> !</a:t>
            </a:r>
            <a:endParaRPr lang="fr-FR" sz="2000" b="1" dirty="0"/>
          </a:p>
        </p:txBody>
      </p:sp>
      <p:sp>
        <p:nvSpPr>
          <p:cNvPr id="18" name="Rectangle 17"/>
          <p:cNvSpPr/>
          <p:nvPr/>
        </p:nvSpPr>
        <p:spPr>
          <a:xfrm>
            <a:off x="545730" y="1162884"/>
            <a:ext cx="4191246" cy="7539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b="1" dirty="0"/>
              <a:t>D’une approche historique plutôt </a:t>
            </a:r>
            <a:r>
              <a:rPr lang="fr-FR" b="1" dirty="0">
                <a:solidFill>
                  <a:schemeClr val="tx2"/>
                </a:solidFill>
              </a:rPr>
              <a:t>restrictive</a:t>
            </a:r>
            <a:r>
              <a:rPr lang="fr-FR" b="1" dirty="0"/>
              <a:t>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99158" y="1162885"/>
            <a:ext cx="4191246" cy="7539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b="1" dirty="0" smtClean="0"/>
              <a:t>… à une nouvelle cible sécurité : les </a:t>
            </a:r>
            <a:r>
              <a:rPr lang="fr-FR" b="1" dirty="0" smtClean="0">
                <a:solidFill>
                  <a:schemeClr val="tx2"/>
                </a:solidFill>
              </a:rPr>
              <a:t>données</a:t>
            </a:r>
            <a:r>
              <a:rPr lang="fr-FR" b="1" dirty="0" smtClean="0"/>
              <a:t> !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191605" y="1916832"/>
            <a:ext cx="4198799" cy="3693319"/>
          </a:xfrm>
          <a:prstGeom prst="rect">
            <a:avLst/>
          </a:prstGeom>
          <a:solidFill>
            <a:srgbClr val="DEE6F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fr-FR" dirty="0"/>
              <a:t>Se concentrer sur la donnée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fr-FR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fr-FR" dirty="0"/>
              <a:t>Lui faire porter sa propre protection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fr-FR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fr-FR" dirty="0"/>
              <a:t>Avec des droits gérés centralement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fr-FR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fr-FR" dirty="0" smtClean="0"/>
              <a:t>La </a:t>
            </a:r>
            <a:r>
              <a:rPr lang="fr-FR" dirty="0"/>
              <a:t>rendre ainsi utilisable « partout »</a:t>
            </a:r>
          </a:p>
          <a:p>
            <a:pPr lvl="0"/>
            <a:endParaRPr lang="fr-FR" dirty="0" smtClean="0"/>
          </a:p>
          <a:p>
            <a:pPr lvl="0"/>
            <a:endParaRPr lang="fr-FR" dirty="0" smtClean="0"/>
          </a:p>
          <a:p>
            <a:pPr lvl="0"/>
            <a:endParaRPr lang="fr-FR" dirty="0"/>
          </a:p>
          <a:p>
            <a:pPr marL="285750" indent="-285750">
              <a:buFont typeface="Wingdings"/>
              <a:buChar char="è"/>
            </a:pPr>
            <a:r>
              <a:rPr lang="fr-FR" b="1" dirty="0" smtClean="0">
                <a:sym typeface="Wingdings" pitchFamily="2" charset="2"/>
              </a:rPr>
              <a:t>Le marché et les solutions sont </a:t>
            </a:r>
            <a:r>
              <a:rPr lang="fr-FR" b="1" dirty="0">
                <a:sym typeface="Wingdings" pitchFamily="2" charset="2"/>
              </a:rPr>
              <a:t>encore </a:t>
            </a:r>
            <a:r>
              <a:rPr lang="fr-FR" b="1" dirty="0">
                <a:solidFill>
                  <a:schemeClr val="tx2"/>
                </a:solidFill>
                <a:sym typeface="Wingdings" pitchFamily="2" charset="2"/>
              </a:rPr>
              <a:t>trop </a:t>
            </a:r>
            <a:r>
              <a:rPr lang="fr-FR" b="1" dirty="0" smtClean="0">
                <a:solidFill>
                  <a:schemeClr val="tx2"/>
                </a:solidFill>
                <a:sym typeface="Wingdings" pitchFamily="2" charset="2"/>
              </a:rPr>
              <a:t>jeunes </a:t>
            </a:r>
            <a:r>
              <a:rPr lang="fr-FR" b="1" dirty="0" smtClean="0">
                <a:sym typeface="Wingdings" pitchFamily="2" charset="2"/>
              </a:rPr>
              <a:t>pour cette cible 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46852" y="1916832"/>
            <a:ext cx="4190124" cy="3693319"/>
          </a:xfrm>
          <a:prstGeom prst="rect">
            <a:avLst/>
          </a:prstGeom>
          <a:solidFill>
            <a:srgbClr val="DEE6F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fr-FR" dirty="0"/>
              <a:t>Filtrage Web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fr-FR" dirty="0" smtClean="0"/>
              <a:t>Contrôle </a:t>
            </a:r>
            <a:r>
              <a:rPr lang="fr-FR" dirty="0"/>
              <a:t>des accès des terminaux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fr-FR" dirty="0" smtClean="0"/>
              <a:t>Authentification </a:t>
            </a:r>
            <a:r>
              <a:rPr lang="fr-FR" dirty="0"/>
              <a:t>forte pour les accès distants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fr-FR" dirty="0" smtClean="0"/>
              <a:t>Interdiction </a:t>
            </a:r>
            <a:r>
              <a:rPr lang="fr-FR" dirty="0"/>
              <a:t>des équipements </a:t>
            </a:r>
            <a:r>
              <a:rPr lang="fr-FR" dirty="0" smtClean="0"/>
              <a:t>personnels</a:t>
            </a:r>
            <a:endParaRPr lang="fr-FR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fr-FR" dirty="0"/>
          </a:p>
          <a:p>
            <a:r>
              <a:rPr lang="fr-FR" b="1" dirty="0">
                <a:sym typeface="Wingdings" pitchFamily="2" charset="2"/>
              </a:rPr>
              <a:t> Cette approche ne peut plus être tenue aujourd’hui, car  </a:t>
            </a:r>
            <a:r>
              <a:rPr lang="fr-FR" b="1" dirty="0">
                <a:solidFill>
                  <a:schemeClr val="tx2"/>
                </a:solidFill>
                <a:sym typeface="Wingdings" pitchFamily="2" charset="2"/>
              </a:rPr>
              <a:t>vouée à </a:t>
            </a:r>
            <a:r>
              <a:rPr lang="fr-FR" b="1" dirty="0" smtClean="0">
                <a:solidFill>
                  <a:schemeClr val="tx2"/>
                </a:solidFill>
                <a:sym typeface="Wingdings" pitchFamily="2" charset="2"/>
              </a:rPr>
              <a:t>l’échec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748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Innover (1/2) : un </a:t>
            </a:r>
            <a:r>
              <a:rPr lang="fr-FR" dirty="0"/>
              <a:t>changement de paradigme en </a:t>
            </a:r>
            <a:r>
              <a:rPr lang="fr-FR" dirty="0" smtClean="0"/>
              <a:t>cours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28 juin 2011 - Propriété de Solucom, reproduction interdite</a:t>
            </a:r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8692654" y="44625"/>
            <a:ext cx="958690" cy="786358"/>
            <a:chOff x="8692654" y="44625"/>
            <a:chExt cx="958690" cy="786358"/>
          </a:xfrm>
        </p:grpSpPr>
        <p:sp>
          <p:nvSpPr>
            <p:cNvPr id="7" name="Ellipse 6"/>
            <p:cNvSpPr/>
            <p:nvPr/>
          </p:nvSpPr>
          <p:spPr>
            <a:xfrm>
              <a:off x="8927366" y="330405"/>
              <a:ext cx="521880" cy="500578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just"/>
              <a:endParaRPr lang="fr-FR" sz="500" dirty="0" smtClean="0"/>
            </a:p>
            <a:p>
              <a:pPr algn="ctr"/>
              <a:r>
                <a:rPr lang="fr-FR" sz="500" dirty="0" smtClean="0"/>
                <a:t>Encadrer</a:t>
              </a:r>
              <a:endParaRPr lang="fr-FR" sz="500" dirty="0"/>
            </a:p>
          </p:txBody>
        </p:sp>
        <p:sp>
          <p:nvSpPr>
            <p:cNvPr id="8" name="Ellipse 7"/>
            <p:cNvSpPr/>
            <p:nvPr/>
          </p:nvSpPr>
          <p:spPr>
            <a:xfrm>
              <a:off x="9129464" y="44625"/>
              <a:ext cx="521880" cy="500578"/>
            </a:xfrm>
            <a:prstGeom prst="ellipse">
              <a:avLst/>
            </a:prstGeom>
            <a:solidFill>
              <a:schemeClr val="tx2">
                <a:alpha val="75000"/>
              </a:schemeClr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500" dirty="0"/>
                <a:t>Innover</a:t>
              </a:r>
            </a:p>
          </p:txBody>
        </p:sp>
        <p:sp>
          <p:nvSpPr>
            <p:cNvPr id="9" name="Ellipse 8"/>
            <p:cNvSpPr/>
            <p:nvPr/>
          </p:nvSpPr>
          <p:spPr>
            <a:xfrm>
              <a:off x="8692654" y="44625"/>
              <a:ext cx="521880" cy="500578"/>
            </a:xfrm>
            <a:prstGeom prst="ellipse">
              <a:avLst/>
            </a:prstGeom>
            <a:solidFill>
              <a:schemeClr val="accent1">
                <a:alpha val="58000"/>
              </a:schemeClr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fr-FR" sz="500" dirty="0" smtClean="0"/>
                <a:t>Se protéger</a:t>
              </a:r>
              <a:endParaRPr lang="fr-FR" sz="500" dirty="0"/>
            </a:p>
          </p:txBody>
        </p:sp>
      </p:grp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694093621"/>
              </p:ext>
            </p:extLst>
          </p:nvPr>
        </p:nvGraphicFramePr>
        <p:xfrm>
          <a:off x="344488" y="1196752"/>
          <a:ext cx="9217024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81504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Innover (2/2) : des solutions déjà en cours de déploiement 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3052" y="980728"/>
            <a:ext cx="9504484" cy="5544616"/>
          </a:xfrm>
        </p:spPr>
        <p:txBody>
          <a:bodyPr/>
          <a:lstStyle/>
          <a:p>
            <a:r>
              <a:rPr lang="fr-FR" sz="2000" dirty="0" smtClean="0"/>
              <a:t>3 illustrations concrètes d’une nouvelle approche Sécurité</a:t>
            </a:r>
          </a:p>
          <a:p>
            <a:pPr lvl="1"/>
            <a:endParaRPr lang="fr-FR" dirty="0" smtClean="0"/>
          </a:p>
          <a:p>
            <a:pPr marL="454025" lvl="1" indent="0">
              <a:buNone/>
            </a:pPr>
            <a:endParaRPr lang="fr-FR" sz="1600" dirty="0" smtClean="0"/>
          </a:p>
          <a:p>
            <a:pPr lvl="1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28 juin 2011 - Propriété de Solucom, reproduction interdite</a:t>
            </a:r>
            <a:endParaRPr lang="fr-FR"/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2814894392"/>
              </p:ext>
            </p:extLst>
          </p:nvPr>
        </p:nvGraphicFramePr>
        <p:xfrm>
          <a:off x="272480" y="1299674"/>
          <a:ext cx="9378864" cy="5441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Groupe 11"/>
          <p:cNvGrpSpPr/>
          <p:nvPr/>
        </p:nvGrpSpPr>
        <p:grpSpPr>
          <a:xfrm>
            <a:off x="8692654" y="44625"/>
            <a:ext cx="958690" cy="786358"/>
            <a:chOff x="8692654" y="44625"/>
            <a:chExt cx="958690" cy="786358"/>
          </a:xfrm>
        </p:grpSpPr>
        <p:sp>
          <p:nvSpPr>
            <p:cNvPr id="13" name="Ellipse 12"/>
            <p:cNvSpPr/>
            <p:nvPr/>
          </p:nvSpPr>
          <p:spPr>
            <a:xfrm>
              <a:off x="8927366" y="330405"/>
              <a:ext cx="521880" cy="500578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just"/>
              <a:endParaRPr lang="fr-FR" sz="500" dirty="0" smtClean="0"/>
            </a:p>
            <a:p>
              <a:pPr algn="ctr"/>
              <a:r>
                <a:rPr lang="fr-FR" sz="500" dirty="0" smtClean="0"/>
                <a:t>Encadrer</a:t>
              </a:r>
              <a:endParaRPr lang="fr-FR" sz="500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9129464" y="44625"/>
              <a:ext cx="521880" cy="500578"/>
            </a:xfrm>
            <a:prstGeom prst="ellipse">
              <a:avLst/>
            </a:prstGeom>
            <a:solidFill>
              <a:schemeClr val="tx2">
                <a:alpha val="75000"/>
              </a:schemeClr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500" dirty="0"/>
                <a:t>Innover</a:t>
              </a:r>
            </a:p>
          </p:txBody>
        </p:sp>
        <p:sp>
          <p:nvSpPr>
            <p:cNvPr id="15" name="Ellipse 14"/>
            <p:cNvSpPr/>
            <p:nvPr/>
          </p:nvSpPr>
          <p:spPr>
            <a:xfrm>
              <a:off x="8692654" y="44625"/>
              <a:ext cx="521880" cy="500578"/>
            </a:xfrm>
            <a:prstGeom prst="ellipse">
              <a:avLst/>
            </a:prstGeom>
            <a:solidFill>
              <a:schemeClr val="accent1">
                <a:alpha val="58000"/>
              </a:schemeClr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fr-FR" sz="500" dirty="0" smtClean="0"/>
                <a:t>Se protéger</a:t>
              </a:r>
              <a:endParaRPr lang="fr-FR" sz="5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86890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Encadrer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28 juin 2011 - Propriété de Solucom, reproduction interdite</a:t>
            </a: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8692654" y="44625"/>
            <a:ext cx="958690" cy="786358"/>
            <a:chOff x="8692654" y="44625"/>
            <a:chExt cx="958690" cy="786358"/>
          </a:xfrm>
        </p:grpSpPr>
        <p:sp>
          <p:nvSpPr>
            <p:cNvPr id="8" name="Ellipse 7"/>
            <p:cNvSpPr/>
            <p:nvPr/>
          </p:nvSpPr>
          <p:spPr>
            <a:xfrm>
              <a:off x="9129464" y="44625"/>
              <a:ext cx="521880" cy="500578"/>
            </a:xfrm>
            <a:prstGeom prst="ellipse">
              <a:avLst/>
            </a:prstGeom>
            <a:solidFill>
              <a:schemeClr val="accent1">
                <a:alpha val="75000"/>
              </a:schemeClr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500" dirty="0"/>
                <a:t>Innover</a:t>
              </a:r>
            </a:p>
          </p:txBody>
        </p:sp>
        <p:sp>
          <p:nvSpPr>
            <p:cNvPr id="9" name="Ellipse 8"/>
            <p:cNvSpPr/>
            <p:nvPr/>
          </p:nvSpPr>
          <p:spPr>
            <a:xfrm>
              <a:off x="8692654" y="44625"/>
              <a:ext cx="521880" cy="500578"/>
            </a:xfrm>
            <a:prstGeom prst="ellipse">
              <a:avLst/>
            </a:prstGeom>
            <a:solidFill>
              <a:schemeClr val="accent1">
                <a:alpha val="58000"/>
              </a:schemeClr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fr-FR" sz="500" dirty="0" smtClean="0"/>
                <a:t>Se protéger</a:t>
              </a:r>
              <a:endParaRPr lang="fr-FR" sz="500" dirty="0"/>
            </a:p>
          </p:txBody>
        </p:sp>
        <p:sp>
          <p:nvSpPr>
            <p:cNvPr id="7" name="Ellipse 6"/>
            <p:cNvSpPr/>
            <p:nvPr/>
          </p:nvSpPr>
          <p:spPr>
            <a:xfrm>
              <a:off x="8927366" y="330405"/>
              <a:ext cx="521880" cy="500578"/>
            </a:xfrm>
            <a:prstGeom prst="ellipse">
              <a:avLst/>
            </a:prstGeom>
            <a:solidFill>
              <a:schemeClr val="tx2">
                <a:alpha val="63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just"/>
              <a:endParaRPr lang="fr-FR" sz="500" dirty="0" smtClean="0"/>
            </a:p>
            <a:p>
              <a:pPr algn="ctr"/>
              <a:r>
                <a:rPr lang="fr-FR" sz="500" dirty="0" smtClean="0"/>
                <a:t>Encadrer</a:t>
              </a:r>
              <a:endParaRPr lang="fr-FR" sz="500" dirty="0"/>
            </a:p>
          </p:txBody>
        </p:sp>
      </p:grp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2465569885"/>
              </p:ext>
            </p:extLst>
          </p:nvPr>
        </p:nvGraphicFramePr>
        <p:xfrm>
          <a:off x="344488" y="1227666"/>
          <a:ext cx="9217024" cy="5225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1199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principales idées à retenir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28 juin 2011 - Propriété de Solucom, reproduction interdite</a:t>
            </a:r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8692654" y="44625"/>
            <a:ext cx="958690" cy="786358"/>
            <a:chOff x="8692654" y="44625"/>
            <a:chExt cx="958690" cy="786358"/>
          </a:xfrm>
        </p:grpSpPr>
        <p:sp>
          <p:nvSpPr>
            <p:cNvPr id="8" name="Ellipse 7"/>
            <p:cNvSpPr/>
            <p:nvPr/>
          </p:nvSpPr>
          <p:spPr>
            <a:xfrm>
              <a:off x="9129464" y="44625"/>
              <a:ext cx="521880" cy="500578"/>
            </a:xfrm>
            <a:prstGeom prst="ellipse">
              <a:avLst/>
            </a:prstGeom>
            <a:solidFill>
              <a:schemeClr val="tx2">
                <a:alpha val="75000"/>
              </a:schemeClr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500" dirty="0"/>
                <a:t>Innover</a:t>
              </a:r>
            </a:p>
          </p:txBody>
        </p:sp>
        <p:sp>
          <p:nvSpPr>
            <p:cNvPr id="9" name="Ellipse 8"/>
            <p:cNvSpPr/>
            <p:nvPr/>
          </p:nvSpPr>
          <p:spPr>
            <a:xfrm>
              <a:off x="8692654" y="44625"/>
              <a:ext cx="521880" cy="500578"/>
            </a:xfrm>
            <a:prstGeom prst="ellipse">
              <a:avLst/>
            </a:prstGeom>
            <a:solidFill>
              <a:schemeClr val="tx2">
                <a:alpha val="58000"/>
              </a:schemeClr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fr-FR" sz="500" dirty="0" smtClean="0"/>
                <a:t>Se protéger</a:t>
              </a:r>
              <a:endParaRPr lang="fr-FR" sz="500" dirty="0"/>
            </a:p>
          </p:txBody>
        </p:sp>
        <p:sp>
          <p:nvSpPr>
            <p:cNvPr id="7" name="Ellipse 6"/>
            <p:cNvSpPr/>
            <p:nvPr/>
          </p:nvSpPr>
          <p:spPr>
            <a:xfrm>
              <a:off x="8927366" y="330405"/>
              <a:ext cx="521880" cy="500578"/>
            </a:xfrm>
            <a:prstGeom prst="ellipse">
              <a:avLst/>
            </a:prstGeom>
            <a:solidFill>
              <a:schemeClr val="tx2">
                <a:alpha val="63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just"/>
              <a:endParaRPr lang="fr-FR" sz="500" dirty="0" smtClean="0"/>
            </a:p>
            <a:p>
              <a:pPr algn="ctr"/>
              <a:r>
                <a:rPr lang="fr-FR" sz="500" dirty="0" smtClean="0"/>
                <a:t>Encadrer</a:t>
              </a:r>
              <a:endParaRPr lang="fr-FR" sz="500" dirty="0"/>
            </a:p>
          </p:txBody>
        </p:sp>
      </p:grp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1443736303"/>
              </p:ext>
            </p:extLst>
          </p:nvPr>
        </p:nvGraphicFramePr>
        <p:xfrm>
          <a:off x="488504" y="1080121"/>
          <a:ext cx="9073008" cy="5013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573386" y="6165304"/>
            <a:ext cx="7196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dirty="0">
                <a:solidFill>
                  <a:schemeClr val="tx2"/>
                </a:solidFill>
              </a:rPr>
              <a:t>La sécurité doit aujourd’hui s’</a:t>
            </a:r>
            <a:r>
              <a:rPr lang="fr-FR" sz="2000" b="1" i="1" dirty="0">
                <a:solidFill>
                  <a:schemeClr val="tx2"/>
                </a:solidFill>
              </a:rPr>
              <a:t>apposer</a:t>
            </a:r>
            <a:r>
              <a:rPr lang="fr-FR" sz="2000" b="1" dirty="0">
                <a:solidFill>
                  <a:schemeClr val="tx2"/>
                </a:solidFill>
              </a:rPr>
              <a:t>, et non </a:t>
            </a:r>
            <a:r>
              <a:rPr lang="fr-FR" sz="2000" b="1" dirty="0" smtClean="0">
                <a:solidFill>
                  <a:schemeClr val="tx2"/>
                </a:solidFill>
              </a:rPr>
              <a:t>s’</a:t>
            </a:r>
            <a:r>
              <a:rPr lang="fr-FR" sz="2000" b="1" i="1" dirty="0" smtClean="0">
                <a:solidFill>
                  <a:schemeClr val="tx2"/>
                </a:solidFill>
              </a:rPr>
              <a:t>opposer </a:t>
            </a:r>
            <a:r>
              <a:rPr lang="fr-FR" sz="2000" b="1" dirty="0" smtClean="0">
                <a:solidFill>
                  <a:schemeClr val="tx2"/>
                </a:solidFill>
              </a:rPr>
              <a:t>!</a:t>
            </a:r>
            <a:endParaRPr lang="fr-FR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097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7545388" y="0"/>
            <a:ext cx="2360612" cy="6858000"/>
          </a:xfrm>
          <a:prstGeom prst="rect">
            <a:avLst/>
          </a:prstGeom>
          <a:gradFill rotWithShape="1">
            <a:gsLst>
              <a:gs pos="0">
                <a:srgbClr val="00477F"/>
              </a:gs>
              <a:gs pos="100000">
                <a:srgbClr val="00356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7545389" y="2820988"/>
            <a:ext cx="2160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CC3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fr-FR" sz="1400" b="1" u="sng">
                <a:solidFill>
                  <a:srgbClr val="FFFFFF"/>
                </a:solidFill>
              </a:rPr>
              <a:t>www.solucom.fr</a:t>
            </a:r>
          </a:p>
        </p:txBody>
      </p:sp>
      <p:sp>
        <p:nvSpPr>
          <p:cNvPr id="4100" name="Contact"/>
          <p:cNvSpPr txBox="1">
            <a:spLocks noChangeArrowheads="1"/>
          </p:cNvSpPr>
          <p:nvPr/>
        </p:nvSpPr>
        <p:spPr bwMode="auto">
          <a:xfrm>
            <a:off x="7545389" y="4897440"/>
            <a:ext cx="2160587" cy="132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973A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kumimoji="1" lang="fr-FR" sz="1000" dirty="0" smtClean="0">
                <a:solidFill>
                  <a:srgbClr val="FFFFFF"/>
                </a:solidFill>
              </a:rPr>
              <a:t>Chadi </a:t>
            </a:r>
            <a:r>
              <a:rPr kumimoji="1" lang="fr-FR" sz="1000" dirty="0" err="1" smtClean="0">
                <a:solidFill>
                  <a:srgbClr val="FFFFFF"/>
                </a:solidFill>
              </a:rPr>
              <a:t>Hantouche</a:t>
            </a:r>
            <a:endParaRPr kumimoji="1" lang="fr-FR" sz="1000" dirty="0" smtClean="0">
              <a:solidFill>
                <a:srgbClr val="FFFFFF"/>
              </a:solidFill>
            </a:endParaRPr>
          </a:p>
          <a:p>
            <a:pPr algn="r">
              <a:spcBef>
                <a:spcPct val="50000"/>
              </a:spcBef>
            </a:pPr>
            <a:r>
              <a:rPr kumimoji="1" lang="fr-FR" sz="1000" dirty="0" smtClean="0">
                <a:solidFill>
                  <a:srgbClr val="FFFFFF"/>
                </a:solidFill>
              </a:rPr>
              <a:t>Consultant Sécurité &amp; </a:t>
            </a:r>
            <a:r>
              <a:rPr kumimoji="1" lang="fr-FR" sz="1000" dirty="0" err="1" smtClean="0">
                <a:solidFill>
                  <a:srgbClr val="FFFFFF"/>
                </a:solidFill>
              </a:rPr>
              <a:t>Risk</a:t>
            </a:r>
            <a:r>
              <a:rPr kumimoji="1" lang="fr-FR" sz="1000" dirty="0" smtClean="0">
                <a:solidFill>
                  <a:srgbClr val="FFFFFF"/>
                </a:solidFill>
              </a:rPr>
              <a:t> Management</a:t>
            </a:r>
          </a:p>
          <a:p>
            <a:pPr algn="r">
              <a:spcBef>
                <a:spcPct val="50000"/>
              </a:spcBef>
            </a:pPr>
            <a:endParaRPr kumimoji="1" lang="fr-FR" sz="1000" dirty="0">
              <a:solidFill>
                <a:srgbClr val="FFFFFF"/>
              </a:solidFill>
            </a:endParaRPr>
          </a:p>
          <a:p>
            <a:pPr algn="r">
              <a:spcBef>
                <a:spcPct val="50000"/>
              </a:spcBef>
            </a:pPr>
            <a:r>
              <a:rPr kumimoji="1" lang="fr-FR" sz="1000" dirty="0" smtClean="0">
                <a:solidFill>
                  <a:srgbClr val="FFFFFF"/>
                </a:solidFill>
              </a:rPr>
              <a:t>Mail : chadi.hantouche@solucom.fr</a:t>
            </a:r>
          </a:p>
          <a:p>
            <a:pPr algn="r">
              <a:spcBef>
                <a:spcPct val="50000"/>
              </a:spcBef>
            </a:pPr>
            <a:endParaRPr kumimoji="1" lang="fr-FR" sz="1000" dirty="0">
              <a:solidFill>
                <a:srgbClr val="FFFFFF"/>
              </a:solidFill>
            </a:endParaRPr>
          </a:p>
        </p:txBody>
      </p:sp>
      <p:sp>
        <p:nvSpPr>
          <p:cNvPr id="4101" name="s1"/>
          <p:cNvSpPr txBox="1">
            <a:spLocks noChangeArrowheads="1"/>
          </p:cNvSpPr>
          <p:nvPr/>
        </p:nvSpPr>
        <p:spPr bwMode="auto">
          <a:xfrm>
            <a:off x="7545389" y="4605338"/>
            <a:ext cx="216058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973A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kumimoji="1" lang="fr-FR" sz="1000" b="1" u="sng">
                <a:solidFill>
                  <a:srgbClr val="FFFFFF"/>
                </a:solidFill>
              </a:rPr>
              <a:t>Contact</a:t>
            </a:r>
            <a:endParaRPr kumimoji="1" lang="fr-FR" sz="1000" b="1">
              <a:solidFill>
                <a:srgbClr val="FFFFFF"/>
              </a:solidFill>
            </a:endParaRPr>
          </a:p>
        </p:txBody>
      </p:sp>
      <p:pic>
        <p:nvPicPr>
          <p:cNvPr id="4102" name="Picture 16" descr="Image2_JPG_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9" y="3068638"/>
            <a:ext cx="29733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lucom">
  <a:themeElements>
    <a:clrScheme name="Solucom 43">
      <a:dk1>
        <a:srgbClr val="5F5F5F"/>
      </a:dk1>
      <a:lt1>
        <a:sysClr val="window" lastClr="FFFFFF"/>
      </a:lt1>
      <a:dk2>
        <a:srgbClr val="B00058"/>
      </a:dk2>
      <a:lt2>
        <a:srgbClr val="00477F"/>
      </a:lt2>
      <a:accent1>
        <a:srgbClr val="9CB9D8"/>
      </a:accent1>
      <a:accent2>
        <a:srgbClr val="C79DA4"/>
      </a:accent2>
      <a:accent3>
        <a:srgbClr val="C0C0C0"/>
      </a:accent3>
      <a:accent4>
        <a:srgbClr val="C8E0A2"/>
      </a:accent4>
      <a:accent5>
        <a:srgbClr val="F4CA92"/>
      </a:accent5>
      <a:accent6>
        <a:srgbClr val="D6DCE4"/>
      </a:accent6>
      <a:hlink>
        <a:srgbClr val="00477F"/>
      </a:hlink>
      <a:folHlink>
        <a:srgbClr val="00477F"/>
      </a:folHlink>
    </a:clrScheme>
    <a:fontScheme name="Modele_Complet_Groupe_Soluc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ierge">
  <a:themeElements>
    <a:clrScheme name="Solucom 43">
      <a:dk1>
        <a:srgbClr val="5F5F5F"/>
      </a:dk1>
      <a:lt1>
        <a:sysClr val="window" lastClr="FFFFFF"/>
      </a:lt1>
      <a:dk2>
        <a:srgbClr val="B00058"/>
      </a:dk2>
      <a:lt2>
        <a:srgbClr val="00477F"/>
      </a:lt2>
      <a:accent1>
        <a:srgbClr val="9CB9D8"/>
      </a:accent1>
      <a:accent2>
        <a:srgbClr val="C79DA4"/>
      </a:accent2>
      <a:accent3>
        <a:srgbClr val="C0C0C0"/>
      </a:accent3>
      <a:accent4>
        <a:srgbClr val="C8E0A2"/>
      </a:accent4>
      <a:accent5>
        <a:srgbClr val="F4CA92"/>
      </a:accent5>
      <a:accent6>
        <a:srgbClr val="D6DCE4"/>
      </a:accent6>
      <a:hlink>
        <a:srgbClr val="00477F"/>
      </a:hlink>
      <a:folHlink>
        <a:srgbClr val="00477F"/>
      </a:folHlink>
    </a:clrScheme>
    <a:fontScheme name="Modele_Complet_Groupe_Soluc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761</Words>
  <Application>Microsoft Office PowerPoint</Application>
  <PresentationFormat>Format A4 (210 x 297 mm)</PresentationFormat>
  <Paragraphs>120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Solucom</vt:lpstr>
      <vt:lpstr>Vierge</vt:lpstr>
      <vt:lpstr>Présentation PowerPoint</vt:lpstr>
      <vt:lpstr>Un changement des usages</vt:lpstr>
      <vt:lpstr>Un triptyque pour gérer les nouveaux usages</vt:lpstr>
      <vt:lpstr>Se protéger</vt:lpstr>
      <vt:lpstr>Innover (1/2) : un changement de paradigme en cours</vt:lpstr>
      <vt:lpstr>Innover (2/2) : des solutions déjà en cours de déploiement !</vt:lpstr>
      <vt:lpstr>Encadrer</vt:lpstr>
      <vt:lpstr>Les principales idées à retenir</vt:lpstr>
      <vt:lpstr>Présentation PowerPoint</vt:lpstr>
    </vt:vector>
  </TitlesOfParts>
  <Company>Solucom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Mobilité, consumérisation des équipements, réseaux sociaux</dc:title>
  <dc:creator>Chadi Hantouche</dc:creator>
  <cp:keywords> Quelles modifications des politiques et protections apporter ? Mobilité, consumérisation des équipements, réseaux sociaux</cp:keywords>
  <cp:lastModifiedBy>Chadi HANTOUCHE</cp:lastModifiedBy>
  <cp:revision>151</cp:revision>
  <dcterms:created xsi:type="dcterms:W3CDTF">2009-02-17T10:44:20Z</dcterms:created>
  <dcterms:modified xsi:type="dcterms:W3CDTF">2011-06-27T22:01:03Z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rePresentation">
    <vt:lpwstr>Mobilité, consumérisation des équipements, réseaux sociaux</vt:lpwstr>
  </property>
  <property fmtid="{D5CDD505-2E9C-101B-9397-08002B2CF9AE}" pid="3" name="ssTitrePresentation">
    <vt:lpwstr>Quelles modifications des politiques et protections apporter ?</vt:lpwstr>
  </property>
  <property fmtid="{D5CDD505-2E9C-101B-9397-08002B2CF9AE}" pid="4" name="Redacteur">
    <vt:lpwstr>Chadi Hantouche</vt:lpwstr>
  </property>
  <property fmtid="{D5CDD505-2E9C-101B-9397-08002B2CF9AE}" pid="5" name="Client">
    <vt:lpwstr/>
  </property>
  <property fmtid="{D5CDD505-2E9C-101B-9397-08002B2CF9AE}" pid="6" name="ClientBDP">
    <vt:lpwstr/>
  </property>
  <property fmtid="{D5CDD505-2E9C-101B-9397-08002B2CF9AE}" pid="7" name="TitrePresentationBDP">
    <vt:lpwstr>Mobilité, consumérisation des équipements, réseaux sociaux</vt:lpwstr>
  </property>
  <property fmtid="{D5CDD505-2E9C-101B-9397-08002B2CF9AE}" pid="8" name="ssTitrePresentationBDP">
    <vt:lpwstr>Quelles modifications des politiques et protections apporter ?</vt:lpwstr>
  </property>
  <property fmtid="{D5CDD505-2E9C-101B-9397-08002B2CF9AE}" pid="9" name="Logo">
    <vt:lpwstr>sans</vt:lpwstr>
  </property>
  <property fmtid="{D5CDD505-2E9C-101B-9397-08002B2CF9AE}" pid="10" name="Date">
    <vt:lpwstr>28 juin 2011</vt:lpwstr>
  </property>
  <property fmtid="{D5CDD505-2E9C-101B-9397-08002B2CF9AE}" pid="11" name="Initiales">
    <vt:lpwstr>CHT</vt:lpwstr>
  </property>
  <property fmtid="{D5CDD505-2E9C-101B-9397-08002B2CF9AE}" pid="12" name="VersionNormeDoc">
    <vt:lpwstr>11.0</vt:lpwstr>
  </property>
  <property fmtid="{D5CDD505-2E9C-101B-9397-08002B2CF9AE}" pid="13" name="NoChrono">
    <vt:lpwstr/>
  </property>
  <property fmtid="{D5CDD505-2E9C-101B-9397-08002B2CF9AE}" pid="14" name="TypeDoc">
    <vt:lpwstr/>
  </property>
  <property fmtid="{D5CDD505-2E9C-101B-9397-08002B2CF9AE}" pid="15" name="Nom">
    <vt:lpwstr>Chadi Hantouche</vt:lpwstr>
  </property>
  <property fmtid="{D5CDD505-2E9C-101B-9397-08002B2CF9AE}" pid="16" name="Fonction">
    <vt:lpwstr>Consultant Sécurité &amp; Risk Management</vt:lpwstr>
  </property>
  <property fmtid="{D5CDD505-2E9C-101B-9397-08002B2CF9AE}" pid="17" name="Telephone">
    <vt:lpwstr/>
  </property>
  <property fmtid="{D5CDD505-2E9C-101B-9397-08002B2CF9AE}" pid="18" name="Fax">
    <vt:lpwstr/>
  </property>
  <property fmtid="{D5CDD505-2E9C-101B-9397-08002B2CF9AE}" pid="19" name="Portable">
    <vt:lpwstr/>
  </property>
  <property fmtid="{D5CDD505-2E9C-101B-9397-08002B2CF9AE}" pid="20" name="Mail">
    <vt:lpwstr>chadi.hantouche@solucom.fr</vt:lpwstr>
  </property>
  <property fmtid="{D5CDD505-2E9C-101B-9397-08002B2CF9AE}" pid="21" name="afficherPropriete">
    <vt:bool>true</vt:bool>
  </property>
  <property fmtid="{D5CDD505-2E9C-101B-9397-08002B2CF9AE}" pid="22" name="afficherConfidentiel">
    <vt:bool>false</vt:bool>
  </property>
  <property fmtid="{D5CDD505-2E9C-101B-9397-08002B2CF9AE}" pid="23" name="dvpDurable">
    <vt:bool>false</vt:bool>
  </property>
  <property fmtid="{D5CDD505-2E9C-101B-9397-08002B2CF9AE}" pid="24" name="nouveau">
    <vt:lpwstr>pas un nouveau document</vt:lpwstr>
  </property>
</Properties>
</file>